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3"/>
    <p:sldMasterId id="2147483692" r:id="rId4"/>
  </p:sldMasterIdLst>
  <p:notesMasterIdLst>
    <p:notesMasterId r:id="rId24"/>
  </p:notesMasterIdLst>
  <p:handoutMasterIdLst>
    <p:handoutMasterId r:id="rId25"/>
  </p:handoutMasterIdLst>
  <p:sldIdLst>
    <p:sldId id="386" r:id="rId5"/>
    <p:sldId id="381" r:id="rId6"/>
    <p:sldId id="363" r:id="rId7"/>
    <p:sldId id="365" r:id="rId8"/>
    <p:sldId id="376" r:id="rId9"/>
    <p:sldId id="366" r:id="rId10"/>
    <p:sldId id="371" r:id="rId11"/>
    <p:sldId id="369" r:id="rId12"/>
    <p:sldId id="379" r:id="rId13"/>
    <p:sldId id="370" r:id="rId14"/>
    <p:sldId id="373" r:id="rId15"/>
    <p:sldId id="374" r:id="rId16"/>
    <p:sldId id="372" r:id="rId17"/>
    <p:sldId id="375" r:id="rId18"/>
    <p:sldId id="377" r:id="rId19"/>
    <p:sldId id="382" r:id="rId20"/>
    <p:sldId id="385" r:id="rId21"/>
    <p:sldId id="384"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e, Michelle D CIV USARMY MEDCOM CDMRP (US)" initials="LMDCUMC(" lastIdx="2" clrIdx="0">
    <p:extLst>
      <p:ext uri="{19B8F6BF-5375-455C-9EA6-DF929625EA0E}">
        <p15:presenceInfo xmlns:p15="http://schemas.microsoft.com/office/powerpoint/2012/main" userId="S-1-5-21-420750453-732723933-745807249-1783299" providerId="AD"/>
      </p:ext>
    </p:extLst>
  </p:cmAuthor>
  <p:cmAuthor id="2" name="Mixon, Steven E CTR USARMY MEDCOM CDMRP (US)" initials="MSECUMC(" lastIdx="15" clrIdx="1">
    <p:extLst>
      <p:ext uri="{19B8F6BF-5375-455C-9EA6-DF929625EA0E}">
        <p15:presenceInfo xmlns:p15="http://schemas.microsoft.com/office/powerpoint/2012/main" userId="S-1-5-21-420750453-732723933-745807249-2867941" providerId="AD"/>
      </p:ext>
    </p:extLst>
  </p:cmAuthor>
  <p:cmAuthor id="3" name="Heinzl, Geoffrey A CTR USARMY MEDCOM CDMRP (US)" initials="HGACUMC(" lastIdx="3" clrIdx="2">
    <p:extLst>
      <p:ext uri="{19B8F6BF-5375-455C-9EA6-DF929625EA0E}">
        <p15:presenceInfo xmlns:p15="http://schemas.microsoft.com/office/powerpoint/2012/main" userId="S-1-5-21-420750453-732723933-745807249-3414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7" autoAdjust="0"/>
    <p:restoredTop sz="64233" autoAdjust="0"/>
  </p:normalViewPr>
  <p:slideViewPr>
    <p:cSldViewPr snapToGrid="0">
      <p:cViewPr varScale="1">
        <p:scale>
          <a:sx n="62" d="100"/>
          <a:sy n="62" d="100"/>
        </p:scale>
        <p:origin x="72" y="222"/>
      </p:cViewPr>
      <p:guideLst>
        <p:guide orient="horz" pos="2304"/>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jpeg"/><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diagrams/_rels/data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image" Target="../media/image88.jpg"/></Relationships>
</file>

<file path=ppt/diagrams/_rels/data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image" Target="../media/image90.jpg"/></Relationships>
</file>

<file path=ppt/diagrams/_rels/data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image" Target="../media/image9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jpeg"/><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image" Target="../media/image88.jpg"/></Relationships>
</file>

<file path=ppt/diagrams/_rels/drawing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image" Target="../media/image90.jpg"/></Relationships>
</file>

<file path=ppt/diagrams/_rels/drawing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image" Target="../media/image92.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25EAB-5C23-416E-B61C-2B57F910452E}" type="doc">
      <dgm:prSet loTypeId="urn:microsoft.com/office/officeart/2005/8/layout/StepDownProcess" loCatId="process" qsTypeId="urn:microsoft.com/office/officeart/2005/8/quickstyle/3d3" qsCatId="3D" csTypeId="urn:microsoft.com/office/officeart/2005/8/colors/accent2_4" csCatId="accent2" phldr="1"/>
      <dgm:spPr/>
      <dgm:t>
        <a:bodyPr/>
        <a:lstStyle/>
        <a:p>
          <a:endParaRPr lang="en-US"/>
        </a:p>
      </dgm:t>
    </dgm:pt>
    <dgm:pt modelId="{0779A984-0D53-405B-A41D-74CEBE793348}">
      <dgm:prSet phldrT="[Text]" custT="1"/>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Introduction</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EB9F0FA7-B399-41A9-BEC3-7B97DEDD706C}" type="parTrans" cxnId="{1BCAF0C2-E713-4126-873F-998221366AE2}">
      <dgm:prSet/>
      <dgm:spPr/>
      <dgm:t>
        <a:bodyPr/>
        <a:lstStyle/>
        <a:p>
          <a:endParaRPr lang="en-US" b="1">
            <a:effectLst/>
          </a:endParaRPr>
        </a:p>
      </dgm:t>
    </dgm:pt>
    <dgm:pt modelId="{D311477B-6203-4578-BD55-A0621E0E12A6}" type="sibTrans" cxnId="{1BCAF0C2-E713-4126-873F-998221366AE2}">
      <dgm:prSet/>
      <dgm:spPr/>
      <dgm:t>
        <a:bodyPr/>
        <a:lstStyle/>
        <a:p>
          <a:endParaRPr lang="en-US" b="1">
            <a:effectLst/>
          </a:endParaRPr>
        </a:p>
      </dgm:t>
    </dgm:pt>
    <dgm:pt modelId="{000334F8-709E-43CE-9F97-253175092B1B}">
      <dgm:prSet phldrT="[Text]" custT="1"/>
      <dgm:spPr/>
      <dgm:t>
        <a:bodyPr/>
        <a:lstStyle/>
        <a:p>
          <a:r>
            <a:rPr lang="en-US" sz="1800" b="1" dirty="0" smtClean="0">
              <a:effectLst/>
              <a:latin typeface="Arial Narrow" panose="020B0606020202030204" pitchFamily="34" charset="0"/>
            </a:rPr>
            <a:t>History</a:t>
          </a:r>
          <a:endParaRPr lang="en-US" sz="1800" b="1" dirty="0">
            <a:effectLst/>
            <a:latin typeface="Arial Narrow" panose="020B0606020202030204" pitchFamily="34" charset="0"/>
          </a:endParaRPr>
        </a:p>
      </dgm:t>
    </dgm:pt>
    <dgm:pt modelId="{4A9E1E0D-EB29-49CF-B2CD-8A9CBDE8D295}" type="parTrans" cxnId="{9B992EE0-1759-47BA-8535-5E7333753AA1}">
      <dgm:prSet/>
      <dgm:spPr/>
      <dgm:t>
        <a:bodyPr/>
        <a:lstStyle/>
        <a:p>
          <a:endParaRPr lang="en-US" b="1">
            <a:effectLst/>
          </a:endParaRPr>
        </a:p>
      </dgm:t>
    </dgm:pt>
    <dgm:pt modelId="{938B0AF4-85EB-41AC-B1FD-E9C6F80B1D51}" type="sibTrans" cxnId="{9B992EE0-1759-47BA-8535-5E7333753AA1}">
      <dgm:prSet/>
      <dgm:spPr/>
      <dgm:t>
        <a:bodyPr/>
        <a:lstStyle/>
        <a:p>
          <a:endParaRPr lang="en-US" b="1">
            <a:effectLst/>
          </a:endParaRPr>
        </a:p>
      </dgm:t>
    </dgm:pt>
    <dgm:pt modelId="{779F5B2A-C451-4124-A5BE-E1289E74B292}">
      <dgm:prSet phldrT="[Text]" custT="1"/>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Overarching Challenges</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9F004BFA-961F-495F-A0D9-A28E24D41120}" type="parTrans" cxnId="{AFD96D28-1187-4183-906B-DA750B0C2175}">
      <dgm:prSet/>
      <dgm:spPr/>
      <dgm:t>
        <a:bodyPr/>
        <a:lstStyle/>
        <a:p>
          <a:endParaRPr lang="en-US" b="1">
            <a:effectLst/>
          </a:endParaRPr>
        </a:p>
      </dgm:t>
    </dgm:pt>
    <dgm:pt modelId="{2844FE4A-B06A-46AC-BF31-5D6B3B8D1ABC}" type="sibTrans" cxnId="{AFD96D28-1187-4183-906B-DA750B0C2175}">
      <dgm:prSet/>
      <dgm:spPr/>
      <dgm:t>
        <a:bodyPr/>
        <a:lstStyle/>
        <a:p>
          <a:endParaRPr lang="en-US" b="1">
            <a:effectLst/>
          </a:endParaRPr>
        </a:p>
      </dgm:t>
    </dgm:pt>
    <dgm:pt modelId="{C47D90FA-3676-4C69-9621-66832C4ADCFD}">
      <dgm:prSet phldrT="[Text]" custT="1"/>
      <dgm:spPr/>
      <dgm:t>
        <a:bodyPr/>
        <a:lstStyle/>
        <a:p>
          <a:r>
            <a:rPr lang="en-US" sz="1800" b="1" dirty="0" smtClean="0">
              <a:effectLst/>
              <a:latin typeface="Arial Narrow" panose="020B0606020202030204" pitchFamily="34" charset="0"/>
            </a:rPr>
            <a:t>Discussion of Categories</a:t>
          </a:r>
          <a:endParaRPr lang="en-US" sz="1800" b="1" dirty="0">
            <a:effectLst/>
            <a:latin typeface="Arial Narrow" panose="020B0606020202030204" pitchFamily="34" charset="0"/>
          </a:endParaRPr>
        </a:p>
      </dgm:t>
    </dgm:pt>
    <dgm:pt modelId="{AB4C00DD-5EE4-470C-9A4E-8894E888307E}" type="parTrans" cxnId="{0A738610-62AE-48F0-AD50-D18B224DCF03}">
      <dgm:prSet/>
      <dgm:spPr/>
      <dgm:t>
        <a:bodyPr/>
        <a:lstStyle/>
        <a:p>
          <a:endParaRPr lang="en-US" b="1">
            <a:effectLst/>
          </a:endParaRPr>
        </a:p>
      </dgm:t>
    </dgm:pt>
    <dgm:pt modelId="{80147AFF-8024-4BA3-9906-2A6F8C934A46}" type="sibTrans" cxnId="{0A738610-62AE-48F0-AD50-D18B224DCF03}">
      <dgm:prSet/>
      <dgm:spPr/>
      <dgm:t>
        <a:bodyPr/>
        <a:lstStyle/>
        <a:p>
          <a:endParaRPr lang="en-US" b="1">
            <a:effectLst/>
          </a:endParaRPr>
        </a:p>
      </dgm:t>
    </dgm:pt>
    <dgm:pt modelId="{B18A97A0-F53E-4715-A39E-4438F32AB70D}">
      <dgm:prSet phldrT="[Text]" custT="1"/>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Program Initiatives</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8C7F13B0-118A-4B84-A8B1-79CF25487696}" type="parTrans" cxnId="{F2EF4948-A96B-474C-9ADA-ADC0429A75B9}">
      <dgm:prSet/>
      <dgm:spPr/>
      <dgm:t>
        <a:bodyPr/>
        <a:lstStyle/>
        <a:p>
          <a:endParaRPr lang="en-US" b="1">
            <a:effectLst/>
          </a:endParaRPr>
        </a:p>
      </dgm:t>
    </dgm:pt>
    <dgm:pt modelId="{F7A42138-AA31-4BF6-9185-8770A9A84CFB}" type="sibTrans" cxnId="{F2EF4948-A96B-474C-9ADA-ADC0429A75B9}">
      <dgm:prSet/>
      <dgm:spPr/>
      <dgm:t>
        <a:bodyPr/>
        <a:lstStyle/>
        <a:p>
          <a:endParaRPr lang="en-US" b="1">
            <a:effectLst/>
          </a:endParaRPr>
        </a:p>
      </dgm:t>
    </dgm:pt>
    <dgm:pt modelId="{4BCC1DC2-672A-41A8-873A-31AEA9A4FEF9}">
      <dgm:prSet phldrT="[Text]" custT="1"/>
      <dgm:spPr/>
      <dgm:t>
        <a:bodyPr/>
        <a:lstStyle/>
        <a:p>
          <a:r>
            <a:rPr lang="en-US" sz="1800" b="1" dirty="0" smtClean="0">
              <a:effectLst/>
              <a:latin typeface="Arial Narrow" panose="020B0606020202030204" pitchFamily="34" charset="0"/>
            </a:rPr>
            <a:t>Career Development</a:t>
          </a:r>
          <a:endParaRPr lang="en-US" sz="1800" b="1" dirty="0">
            <a:effectLst/>
            <a:latin typeface="Arial Narrow" panose="020B0606020202030204" pitchFamily="34" charset="0"/>
          </a:endParaRPr>
        </a:p>
      </dgm:t>
    </dgm:pt>
    <dgm:pt modelId="{810CA7B3-77BF-48F3-84B8-FC2D83A53668}" type="parTrans" cxnId="{03A7AEE6-EA17-41D9-BEFF-F2598E8BC6D2}">
      <dgm:prSet/>
      <dgm:spPr/>
      <dgm:t>
        <a:bodyPr/>
        <a:lstStyle/>
        <a:p>
          <a:endParaRPr lang="en-US" b="1">
            <a:effectLst/>
          </a:endParaRPr>
        </a:p>
      </dgm:t>
    </dgm:pt>
    <dgm:pt modelId="{212531C1-9530-4B2F-A8F6-73C70F664CCA}" type="sibTrans" cxnId="{03A7AEE6-EA17-41D9-BEFF-F2598E8BC6D2}">
      <dgm:prSet/>
      <dgm:spPr/>
      <dgm:t>
        <a:bodyPr/>
        <a:lstStyle/>
        <a:p>
          <a:endParaRPr lang="en-US" b="1">
            <a:effectLst/>
          </a:endParaRPr>
        </a:p>
      </dgm:t>
    </dgm:pt>
    <dgm:pt modelId="{28B3DA7F-75C8-4988-AA74-15F2E7101663}">
      <dgm:prSet phldrT="[Text]" custT="1"/>
      <dgm:spPr/>
      <dgm:t>
        <a:bodyPr/>
        <a:lstStyle/>
        <a:p>
          <a:r>
            <a:rPr lang="en-US" sz="1800" b="1" dirty="0" smtClean="0">
              <a:effectLst/>
              <a:latin typeface="Arial Narrow" panose="020B0606020202030204" pitchFamily="34" charset="0"/>
            </a:rPr>
            <a:t>Congressional Language</a:t>
          </a:r>
          <a:endParaRPr lang="en-US" sz="1800" b="1" dirty="0">
            <a:effectLst/>
            <a:latin typeface="Arial Narrow" panose="020B0606020202030204" pitchFamily="34" charset="0"/>
          </a:endParaRPr>
        </a:p>
      </dgm:t>
    </dgm:pt>
    <dgm:pt modelId="{B4148931-7456-4922-B421-467594093E45}" type="parTrans" cxnId="{4E2AC273-BA2B-48BB-B87B-A1F8CD2BE23B}">
      <dgm:prSet/>
      <dgm:spPr/>
      <dgm:t>
        <a:bodyPr/>
        <a:lstStyle/>
        <a:p>
          <a:endParaRPr lang="en-US" b="1">
            <a:effectLst/>
          </a:endParaRPr>
        </a:p>
      </dgm:t>
    </dgm:pt>
    <dgm:pt modelId="{0A6D6507-BA4D-4861-804E-C9FD16B21697}" type="sibTrans" cxnId="{4E2AC273-BA2B-48BB-B87B-A1F8CD2BE23B}">
      <dgm:prSet/>
      <dgm:spPr/>
      <dgm:t>
        <a:bodyPr/>
        <a:lstStyle/>
        <a:p>
          <a:endParaRPr lang="en-US" b="1">
            <a:effectLst/>
          </a:endParaRPr>
        </a:p>
      </dgm:t>
    </dgm:pt>
    <dgm:pt modelId="{581DFAC9-6C1F-4683-AAB9-2AA34816576C}">
      <dgm:prSet phldrT="[Text]" custT="1"/>
      <dgm:spPr/>
      <dgm:t>
        <a:bodyPr/>
        <a:lstStyle/>
        <a:p>
          <a:r>
            <a:rPr lang="en-US" sz="1800" b="1" dirty="0" smtClean="0">
              <a:effectLst/>
              <a:latin typeface="Arial Narrow" panose="020B0606020202030204" pitchFamily="34" charset="0"/>
            </a:rPr>
            <a:t>Challenges</a:t>
          </a:r>
          <a:endParaRPr lang="en-US" sz="1800" b="1" dirty="0">
            <a:effectLst/>
            <a:latin typeface="Arial Narrow" panose="020B0606020202030204" pitchFamily="34" charset="0"/>
          </a:endParaRPr>
        </a:p>
      </dgm:t>
    </dgm:pt>
    <dgm:pt modelId="{082DA210-B6B5-475F-8F53-77001C790E9D}" type="parTrans" cxnId="{5514504D-2481-4B50-8F2F-6A5EE98A531D}">
      <dgm:prSet/>
      <dgm:spPr/>
      <dgm:t>
        <a:bodyPr/>
        <a:lstStyle/>
        <a:p>
          <a:endParaRPr lang="en-US" b="1">
            <a:effectLst/>
          </a:endParaRPr>
        </a:p>
      </dgm:t>
    </dgm:pt>
    <dgm:pt modelId="{8C9679CA-D490-4E8C-AB7A-CAD6549AABDB}" type="sibTrans" cxnId="{5514504D-2481-4B50-8F2F-6A5EE98A531D}">
      <dgm:prSet/>
      <dgm:spPr/>
      <dgm:t>
        <a:bodyPr/>
        <a:lstStyle/>
        <a:p>
          <a:endParaRPr lang="en-US" b="1">
            <a:effectLst/>
          </a:endParaRPr>
        </a:p>
      </dgm:t>
    </dgm:pt>
    <dgm:pt modelId="{8D31D4B1-A330-4914-813A-2FA2E0C34DEF}">
      <dgm:prSet phldrT="[Text]" custT="1"/>
      <dgm:spPr/>
      <dgm:t>
        <a:bodyPr/>
        <a:lstStyle/>
        <a:p>
          <a:r>
            <a:rPr lang="en-US" sz="1800" b="1" dirty="0" smtClean="0">
              <a:effectLst/>
              <a:latin typeface="Arial Narrow" panose="020B0606020202030204" pitchFamily="34" charset="0"/>
            </a:rPr>
            <a:t>Innovation</a:t>
          </a:r>
          <a:endParaRPr lang="en-US" sz="1800" b="1" dirty="0">
            <a:effectLst/>
            <a:latin typeface="Arial Narrow" panose="020B0606020202030204" pitchFamily="34" charset="0"/>
          </a:endParaRPr>
        </a:p>
      </dgm:t>
    </dgm:pt>
    <dgm:pt modelId="{70F72A96-A1AA-47E9-867D-6C1A7DA1203D}" type="parTrans" cxnId="{5CEAF04E-4E7B-48DE-8C23-7D9170735231}">
      <dgm:prSet/>
      <dgm:spPr/>
      <dgm:t>
        <a:bodyPr/>
        <a:lstStyle/>
        <a:p>
          <a:endParaRPr lang="en-US" b="1">
            <a:effectLst/>
          </a:endParaRPr>
        </a:p>
      </dgm:t>
    </dgm:pt>
    <dgm:pt modelId="{E7F822E3-4CF1-4358-8C23-8EAEE27228E9}" type="sibTrans" cxnId="{5CEAF04E-4E7B-48DE-8C23-7D9170735231}">
      <dgm:prSet/>
      <dgm:spPr/>
      <dgm:t>
        <a:bodyPr/>
        <a:lstStyle/>
        <a:p>
          <a:endParaRPr lang="en-US" b="1">
            <a:effectLst/>
          </a:endParaRPr>
        </a:p>
      </dgm:t>
    </dgm:pt>
    <dgm:pt modelId="{AF1955F8-1E32-460A-A482-E9EF79407300}">
      <dgm:prSet phldrT="[Text]" custT="1"/>
      <dgm:spPr/>
      <dgm:t>
        <a:bodyPr/>
        <a:lstStyle/>
        <a:p>
          <a:r>
            <a:rPr lang="en-US" sz="1800" b="1" dirty="0" smtClean="0">
              <a:effectLst/>
              <a:latin typeface="Arial Narrow" panose="020B0606020202030204" pitchFamily="34" charset="0"/>
            </a:rPr>
            <a:t>Convergence</a:t>
          </a:r>
          <a:endParaRPr lang="en-US" sz="1800" b="1" dirty="0">
            <a:effectLst/>
            <a:latin typeface="Arial Narrow" panose="020B0606020202030204" pitchFamily="34" charset="0"/>
          </a:endParaRPr>
        </a:p>
      </dgm:t>
    </dgm:pt>
    <dgm:pt modelId="{88F69044-962D-49B1-B01B-B913D0127298}" type="parTrans" cxnId="{09CAB414-1F3A-4777-9541-B8A90DF644ED}">
      <dgm:prSet/>
      <dgm:spPr/>
      <dgm:t>
        <a:bodyPr/>
        <a:lstStyle/>
        <a:p>
          <a:endParaRPr lang="en-US" b="1">
            <a:effectLst/>
          </a:endParaRPr>
        </a:p>
      </dgm:t>
    </dgm:pt>
    <dgm:pt modelId="{8646ED4D-0ED2-40AC-8D0F-7C324B4B6960}" type="sibTrans" cxnId="{09CAB414-1F3A-4777-9541-B8A90DF644ED}">
      <dgm:prSet/>
      <dgm:spPr/>
      <dgm:t>
        <a:bodyPr/>
        <a:lstStyle/>
        <a:p>
          <a:endParaRPr lang="en-US" b="1">
            <a:effectLst/>
          </a:endParaRPr>
        </a:p>
      </dgm:t>
    </dgm:pt>
    <dgm:pt modelId="{460E4672-BC07-43E8-BE91-AF89E5BE9937}">
      <dgm:prSet phldrT="[Text]" custT="1"/>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Funding Opportunities</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39EC2397-C788-4627-BF77-48A3BF6AE9D5}" type="parTrans" cxnId="{DE62762F-2AFC-405E-94CD-E5870F6A4006}">
      <dgm:prSet/>
      <dgm:spPr/>
      <dgm:t>
        <a:bodyPr/>
        <a:lstStyle/>
        <a:p>
          <a:endParaRPr lang="en-US" b="1">
            <a:effectLst/>
          </a:endParaRPr>
        </a:p>
      </dgm:t>
    </dgm:pt>
    <dgm:pt modelId="{81F4F189-2B16-4DBD-9E96-D949C621930B}" type="sibTrans" cxnId="{DE62762F-2AFC-405E-94CD-E5870F6A4006}">
      <dgm:prSet/>
      <dgm:spPr/>
      <dgm:t>
        <a:bodyPr/>
        <a:lstStyle/>
        <a:p>
          <a:endParaRPr lang="en-US" b="1">
            <a:effectLst/>
          </a:endParaRPr>
        </a:p>
      </dgm:t>
    </dgm:pt>
    <dgm:pt modelId="{DDA58B03-1EA3-48C4-9A9F-54C2CD52437B}">
      <dgm:prSet phldrT="[Text]" custT="1"/>
      <dgm:spPr/>
      <dgm:t>
        <a:bodyPr/>
        <a:lstStyle/>
        <a:p>
          <a:r>
            <a:rPr lang="en-US" sz="1800" b="1" dirty="0" smtClean="0">
              <a:effectLst/>
              <a:latin typeface="Arial Narrow" panose="020B0606020202030204" pitchFamily="34" charset="0"/>
            </a:rPr>
            <a:t>Letter of Intent</a:t>
          </a:r>
          <a:endParaRPr lang="en-US" sz="1800" b="1" dirty="0">
            <a:effectLst/>
            <a:latin typeface="Arial Narrow" panose="020B0606020202030204" pitchFamily="34" charset="0"/>
          </a:endParaRPr>
        </a:p>
      </dgm:t>
    </dgm:pt>
    <dgm:pt modelId="{A7011FB9-6363-4EFE-B8B1-D349968321DF}" type="parTrans" cxnId="{7EBAA254-D889-4586-A07F-4EF77EB8C089}">
      <dgm:prSet/>
      <dgm:spPr/>
      <dgm:t>
        <a:bodyPr/>
        <a:lstStyle/>
        <a:p>
          <a:endParaRPr lang="en-US" b="1">
            <a:effectLst/>
          </a:endParaRPr>
        </a:p>
      </dgm:t>
    </dgm:pt>
    <dgm:pt modelId="{BC588612-7EE7-47AF-995F-EAAE36B2E745}" type="sibTrans" cxnId="{7EBAA254-D889-4586-A07F-4EF77EB8C089}">
      <dgm:prSet/>
      <dgm:spPr/>
      <dgm:t>
        <a:bodyPr/>
        <a:lstStyle/>
        <a:p>
          <a:endParaRPr lang="en-US" b="1">
            <a:effectLst/>
          </a:endParaRPr>
        </a:p>
      </dgm:t>
    </dgm:pt>
    <dgm:pt modelId="{31286E28-DC9C-43F3-8732-A18978A0592A}">
      <dgm:prSet phldrT="[Text]" custT="1"/>
      <dgm:spPr/>
      <dgm:t>
        <a:bodyPr/>
        <a:lstStyle/>
        <a:p>
          <a:r>
            <a:rPr lang="en-US" sz="1800" b="1" dirty="0" smtClean="0">
              <a:effectLst/>
              <a:latin typeface="Arial Narrow" panose="020B0606020202030204" pitchFamily="34" charset="0"/>
            </a:rPr>
            <a:t>Preproposal</a:t>
          </a:r>
          <a:endParaRPr lang="en-US" sz="1800" b="1" dirty="0">
            <a:effectLst/>
            <a:latin typeface="Arial Narrow" panose="020B0606020202030204" pitchFamily="34" charset="0"/>
          </a:endParaRPr>
        </a:p>
      </dgm:t>
    </dgm:pt>
    <dgm:pt modelId="{1227A569-B410-437B-9772-7DFECBB80C15}" type="parTrans" cxnId="{51523ABC-01B4-4ABD-A5CD-0D448236481D}">
      <dgm:prSet/>
      <dgm:spPr/>
      <dgm:t>
        <a:bodyPr/>
        <a:lstStyle/>
        <a:p>
          <a:endParaRPr lang="en-US" b="1">
            <a:effectLst/>
          </a:endParaRPr>
        </a:p>
      </dgm:t>
    </dgm:pt>
    <dgm:pt modelId="{EF1DCC23-1BFB-427B-8B06-CB6505114ACF}" type="sibTrans" cxnId="{51523ABC-01B4-4ABD-A5CD-0D448236481D}">
      <dgm:prSet/>
      <dgm:spPr/>
      <dgm:t>
        <a:bodyPr/>
        <a:lstStyle/>
        <a:p>
          <a:endParaRPr lang="en-US" b="1">
            <a:effectLst/>
          </a:endParaRPr>
        </a:p>
      </dgm:t>
    </dgm:pt>
    <dgm:pt modelId="{0E53F348-1BA4-4C87-AB7D-75E9F8086929}">
      <dgm:prSet phldrT="[Text]" custT="1"/>
      <dgm:spPr/>
      <dgm:t>
        <a:bodyPr/>
        <a:lstStyle/>
        <a:p>
          <a:r>
            <a:rPr lang="en-US" sz="1800" b="1" dirty="0" smtClean="0">
              <a:effectLst/>
              <a:latin typeface="Arial Narrow" panose="020B0606020202030204" pitchFamily="34" charset="0"/>
            </a:rPr>
            <a:t>Full Application requirements</a:t>
          </a:r>
          <a:endParaRPr lang="en-US" sz="1800" b="1" dirty="0">
            <a:effectLst/>
            <a:latin typeface="Arial Narrow" panose="020B0606020202030204" pitchFamily="34" charset="0"/>
          </a:endParaRPr>
        </a:p>
      </dgm:t>
    </dgm:pt>
    <dgm:pt modelId="{3C8127F1-C6E0-4F4C-961C-C0F95F81E398}" type="parTrans" cxnId="{7CAEFCC9-8275-489A-8D76-9F1818DB3E77}">
      <dgm:prSet/>
      <dgm:spPr/>
      <dgm:t>
        <a:bodyPr/>
        <a:lstStyle/>
        <a:p>
          <a:endParaRPr lang="en-US" b="1">
            <a:effectLst/>
          </a:endParaRPr>
        </a:p>
      </dgm:t>
    </dgm:pt>
    <dgm:pt modelId="{67707233-AF96-45F7-A8A7-362B4686BFE6}" type="sibTrans" cxnId="{7CAEFCC9-8275-489A-8D76-9F1818DB3E77}">
      <dgm:prSet/>
      <dgm:spPr/>
      <dgm:t>
        <a:bodyPr/>
        <a:lstStyle/>
        <a:p>
          <a:endParaRPr lang="en-US" b="1">
            <a:effectLst/>
          </a:endParaRPr>
        </a:p>
      </dgm:t>
    </dgm:pt>
    <dgm:pt modelId="{4A1D3B98-809E-4349-A174-8B3D286B766F}">
      <dgm:prSet phldrT="[Text]" custT="1"/>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Dates to Remember</a:t>
          </a:r>
        </a:p>
      </dgm:t>
    </dgm:pt>
    <dgm:pt modelId="{259EFCE9-B471-4801-A334-82A2921E8913}" type="parTrans" cxnId="{FEDD9EA7-73AB-456F-807B-183D026CCC1E}">
      <dgm:prSet/>
      <dgm:spPr/>
      <dgm:t>
        <a:bodyPr/>
        <a:lstStyle/>
        <a:p>
          <a:endParaRPr lang="en-US" b="1">
            <a:effectLst/>
          </a:endParaRPr>
        </a:p>
      </dgm:t>
    </dgm:pt>
    <dgm:pt modelId="{6306A30C-2B6A-4A28-B704-F49A9FA81D90}" type="sibTrans" cxnId="{FEDD9EA7-73AB-456F-807B-183D026CCC1E}">
      <dgm:prSet/>
      <dgm:spPr/>
      <dgm:t>
        <a:bodyPr/>
        <a:lstStyle/>
        <a:p>
          <a:endParaRPr lang="en-US" b="1">
            <a:effectLst/>
          </a:endParaRPr>
        </a:p>
      </dgm:t>
    </dgm:pt>
    <dgm:pt modelId="{B84B8CF9-36F2-4D71-9144-B79F419EE5CE}">
      <dgm:prSet phldrT="[Text]" custT="1"/>
      <dgm:spPr/>
      <dgm:t>
        <a:bodyPr/>
        <a:lstStyle/>
        <a:p>
          <a:r>
            <a:rPr lang="en-US" sz="1800" b="1" dirty="0" smtClean="0">
              <a:effectLst/>
              <a:latin typeface="Arial Narrow" panose="020B0606020202030204" pitchFamily="34" charset="0"/>
            </a:rPr>
            <a:t>Tips for Success</a:t>
          </a:r>
        </a:p>
      </dgm:t>
    </dgm:pt>
    <dgm:pt modelId="{E86C6450-2EC0-4778-8F54-E76B9408E92E}" type="parTrans" cxnId="{B2D58A91-70ED-4A13-9D55-CD3522131DC9}">
      <dgm:prSet/>
      <dgm:spPr/>
      <dgm:t>
        <a:bodyPr/>
        <a:lstStyle/>
        <a:p>
          <a:endParaRPr lang="en-US" b="1">
            <a:effectLst/>
          </a:endParaRPr>
        </a:p>
      </dgm:t>
    </dgm:pt>
    <dgm:pt modelId="{98FEFA3B-DA1D-4DCB-9442-182F2CCE88CB}" type="sibTrans" cxnId="{B2D58A91-70ED-4A13-9D55-CD3522131DC9}">
      <dgm:prSet/>
      <dgm:spPr/>
      <dgm:t>
        <a:bodyPr/>
        <a:lstStyle/>
        <a:p>
          <a:endParaRPr lang="en-US" b="1">
            <a:effectLst/>
          </a:endParaRPr>
        </a:p>
      </dgm:t>
    </dgm:pt>
    <dgm:pt modelId="{6FEE0699-B871-42E9-A039-CA198CBE3193}">
      <dgm:prSet phldrT="[Text]" custT="1"/>
      <dgm:spPr/>
      <dgm:t>
        <a:bodyPr/>
        <a:lstStyle/>
        <a:p>
          <a:r>
            <a:rPr lang="en-US" sz="1800" b="1" dirty="0" smtClean="0">
              <a:effectLst/>
              <a:latin typeface="Arial Narrow" panose="020B0606020202030204" pitchFamily="34" charset="0"/>
            </a:rPr>
            <a:t>Pitfalls</a:t>
          </a:r>
        </a:p>
      </dgm:t>
    </dgm:pt>
    <dgm:pt modelId="{588941AA-D55F-4889-A563-F01DEBF85CC9}" type="parTrans" cxnId="{7EA6EF95-5BA9-49B0-8D2C-F890336BFBB1}">
      <dgm:prSet/>
      <dgm:spPr/>
      <dgm:t>
        <a:bodyPr/>
        <a:lstStyle/>
        <a:p>
          <a:endParaRPr lang="en-US" b="1">
            <a:effectLst/>
          </a:endParaRPr>
        </a:p>
      </dgm:t>
    </dgm:pt>
    <dgm:pt modelId="{6309C904-1E46-4888-8F94-2FEC2441D3C3}" type="sibTrans" cxnId="{7EA6EF95-5BA9-49B0-8D2C-F890336BFBB1}">
      <dgm:prSet/>
      <dgm:spPr/>
      <dgm:t>
        <a:bodyPr/>
        <a:lstStyle/>
        <a:p>
          <a:endParaRPr lang="en-US" b="1">
            <a:effectLst/>
          </a:endParaRPr>
        </a:p>
      </dgm:t>
    </dgm:pt>
    <dgm:pt modelId="{30AAA553-3384-4C1E-B215-D0A85299A4BA}" type="pres">
      <dgm:prSet presAssocID="{9C425EAB-5C23-416E-B61C-2B57F910452E}" presName="rootnode" presStyleCnt="0">
        <dgm:presLayoutVars>
          <dgm:chMax/>
          <dgm:chPref/>
          <dgm:dir/>
          <dgm:animLvl val="lvl"/>
        </dgm:presLayoutVars>
      </dgm:prSet>
      <dgm:spPr/>
      <dgm:t>
        <a:bodyPr/>
        <a:lstStyle/>
        <a:p>
          <a:endParaRPr lang="en-US"/>
        </a:p>
      </dgm:t>
    </dgm:pt>
    <dgm:pt modelId="{0CB56BA0-79E6-45C5-8E7C-8AB42E487B8C}" type="pres">
      <dgm:prSet presAssocID="{0779A984-0D53-405B-A41D-74CEBE793348}" presName="composite" presStyleCnt="0"/>
      <dgm:spPr/>
    </dgm:pt>
    <dgm:pt modelId="{76D36351-85DD-41E3-A429-7C7FAA630ECE}" type="pres">
      <dgm:prSet presAssocID="{0779A984-0D53-405B-A41D-74CEBE793348}" presName="bentUpArrow1" presStyleLbl="alignImgPlace1" presStyleIdx="0" presStyleCnt="4"/>
      <dgm:spPr/>
    </dgm:pt>
    <dgm:pt modelId="{6A021AB4-F834-4FB3-BB22-877F747B89FA}" type="pres">
      <dgm:prSet presAssocID="{0779A984-0D53-405B-A41D-74CEBE793348}" presName="ParentText" presStyleLbl="node1" presStyleIdx="0" presStyleCnt="5">
        <dgm:presLayoutVars>
          <dgm:chMax val="1"/>
          <dgm:chPref val="1"/>
          <dgm:bulletEnabled val="1"/>
        </dgm:presLayoutVars>
      </dgm:prSet>
      <dgm:spPr/>
      <dgm:t>
        <a:bodyPr/>
        <a:lstStyle/>
        <a:p>
          <a:endParaRPr lang="en-US"/>
        </a:p>
      </dgm:t>
    </dgm:pt>
    <dgm:pt modelId="{2ACB1E78-10DD-4DB8-89E3-E90C3C4B7CC9}" type="pres">
      <dgm:prSet presAssocID="{0779A984-0D53-405B-A41D-74CEBE793348}" presName="ChildText" presStyleLbl="revTx" presStyleIdx="0" presStyleCnt="5" custScaleX="194768" custLinFactNeighborX="56565" custLinFactNeighborY="2507">
        <dgm:presLayoutVars>
          <dgm:chMax val="0"/>
          <dgm:chPref val="0"/>
          <dgm:bulletEnabled val="1"/>
        </dgm:presLayoutVars>
      </dgm:prSet>
      <dgm:spPr/>
      <dgm:t>
        <a:bodyPr/>
        <a:lstStyle/>
        <a:p>
          <a:endParaRPr lang="en-US"/>
        </a:p>
      </dgm:t>
    </dgm:pt>
    <dgm:pt modelId="{D92CBB0E-89EC-41EB-ACCF-AC7FE0B50B86}" type="pres">
      <dgm:prSet presAssocID="{D311477B-6203-4578-BD55-A0621E0E12A6}" presName="sibTrans" presStyleCnt="0"/>
      <dgm:spPr/>
    </dgm:pt>
    <dgm:pt modelId="{BDD019B4-8A7A-44DB-B154-A7E023D38E51}" type="pres">
      <dgm:prSet presAssocID="{779F5B2A-C451-4124-A5BE-E1289E74B292}" presName="composite" presStyleCnt="0"/>
      <dgm:spPr/>
    </dgm:pt>
    <dgm:pt modelId="{12E61E7A-2952-472E-B60F-1904DBA9603A}" type="pres">
      <dgm:prSet presAssocID="{779F5B2A-C451-4124-A5BE-E1289E74B292}" presName="bentUpArrow1" presStyleLbl="alignImgPlace1" presStyleIdx="1" presStyleCnt="4"/>
      <dgm:spPr/>
    </dgm:pt>
    <dgm:pt modelId="{FA1DEBC9-5AE9-4B96-9A23-CA6463CB79ED}" type="pres">
      <dgm:prSet presAssocID="{779F5B2A-C451-4124-A5BE-E1289E74B292}" presName="ParentText" presStyleLbl="node1" presStyleIdx="1" presStyleCnt="5">
        <dgm:presLayoutVars>
          <dgm:chMax val="1"/>
          <dgm:chPref val="1"/>
          <dgm:bulletEnabled val="1"/>
        </dgm:presLayoutVars>
      </dgm:prSet>
      <dgm:spPr/>
      <dgm:t>
        <a:bodyPr/>
        <a:lstStyle/>
        <a:p>
          <a:endParaRPr lang="en-US"/>
        </a:p>
      </dgm:t>
    </dgm:pt>
    <dgm:pt modelId="{FF4080BC-961E-428D-8456-7D68E288B859}" type="pres">
      <dgm:prSet presAssocID="{779F5B2A-C451-4124-A5BE-E1289E74B292}" presName="ChildText" presStyleLbl="revTx" presStyleIdx="1" presStyleCnt="5" custScaleX="216853" custLinFactNeighborX="54820" custLinFactNeighborY="1254">
        <dgm:presLayoutVars>
          <dgm:chMax val="0"/>
          <dgm:chPref val="0"/>
          <dgm:bulletEnabled val="1"/>
        </dgm:presLayoutVars>
      </dgm:prSet>
      <dgm:spPr/>
      <dgm:t>
        <a:bodyPr/>
        <a:lstStyle/>
        <a:p>
          <a:endParaRPr lang="en-US"/>
        </a:p>
      </dgm:t>
    </dgm:pt>
    <dgm:pt modelId="{D92DF6BF-E96F-4DDD-887B-8A884E5C6053}" type="pres">
      <dgm:prSet presAssocID="{2844FE4A-B06A-46AC-BF31-5D6B3B8D1ABC}" presName="sibTrans" presStyleCnt="0"/>
      <dgm:spPr/>
    </dgm:pt>
    <dgm:pt modelId="{0862593B-31A2-4A94-B0AE-C2FB059A7D17}" type="pres">
      <dgm:prSet presAssocID="{B18A97A0-F53E-4715-A39E-4438F32AB70D}" presName="composite" presStyleCnt="0"/>
      <dgm:spPr/>
    </dgm:pt>
    <dgm:pt modelId="{220D91EC-58BF-49C9-ACD8-504D9479EB4D}" type="pres">
      <dgm:prSet presAssocID="{B18A97A0-F53E-4715-A39E-4438F32AB70D}" presName="bentUpArrow1" presStyleLbl="alignImgPlace1" presStyleIdx="2" presStyleCnt="4"/>
      <dgm:spPr/>
    </dgm:pt>
    <dgm:pt modelId="{C770272A-1401-43A7-A88A-27086839234E}" type="pres">
      <dgm:prSet presAssocID="{B18A97A0-F53E-4715-A39E-4438F32AB70D}" presName="ParentText" presStyleLbl="node1" presStyleIdx="2" presStyleCnt="5">
        <dgm:presLayoutVars>
          <dgm:chMax val="1"/>
          <dgm:chPref val="1"/>
          <dgm:bulletEnabled val="1"/>
        </dgm:presLayoutVars>
      </dgm:prSet>
      <dgm:spPr/>
      <dgm:t>
        <a:bodyPr/>
        <a:lstStyle/>
        <a:p>
          <a:endParaRPr lang="en-US"/>
        </a:p>
      </dgm:t>
    </dgm:pt>
    <dgm:pt modelId="{C4EE2285-33DA-4FA9-A682-B2062F1BA279}" type="pres">
      <dgm:prSet presAssocID="{B18A97A0-F53E-4715-A39E-4438F32AB70D}" presName="ChildText" presStyleLbl="revTx" presStyleIdx="2" presStyleCnt="5" custScaleX="221302" custLinFactNeighborX="67367" custLinFactNeighborY="-1968">
        <dgm:presLayoutVars>
          <dgm:chMax val="0"/>
          <dgm:chPref val="0"/>
          <dgm:bulletEnabled val="1"/>
        </dgm:presLayoutVars>
      </dgm:prSet>
      <dgm:spPr/>
      <dgm:t>
        <a:bodyPr/>
        <a:lstStyle/>
        <a:p>
          <a:endParaRPr lang="en-US"/>
        </a:p>
      </dgm:t>
    </dgm:pt>
    <dgm:pt modelId="{22E091D5-1A43-45A2-9DE5-DB2743D61236}" type="pres">
      <dgm:prSet presAssocID="{F7A42138-AA31-4BF6-9185-8770A9A84CFB}" presName="sibTrans" presStyleCnt="0"/>
      <dgm:spPr/>
    </dgm:pt>
    <dgm:pt modelId="{FF7CC381-031A-45AE-AAC1-9F77210B81AE}" type="pres">
      <dgm:prSet presAssocID="{460E4672-BC07-43E8-BE91-AF89E5BE9937}" presName="composite" presStyleCnt="0"/>
      <dgm:spPr/>
    </dgm:pt>
    <dgm:pt modelId="{33F6FCB2-C031-4A15-8F0B-7FF0EA302871}" type="pres">
      <dgm:prSet presAssocID="{460E4672-BC07-43E8-BE91-AF89E5BE9937}" presName="bentUpArrow1" presStyleLbl="alignImgPlace1" presStyleIdx="3" presStyleCnt="4"/>
      <dgm:spPr/>
    </dgm:pt>
    <dgm:pt modelId="{D0F920CF-93D3-42E5-830F-255FA08CD231}" type="pres">
      <dgm:prSet presAssocID="{460E4672-BC07-43E8-BE91-AF89E5BE9937}" presName="ParentText" presStyleLbl="node1" presStyleIdx="3" presStyleCnt="5">
        <dgm:presLayoutVars>
          <dgm:chMax val="1"/>
          <dgm:chPref val="1"/>
          <dgm:bulletEnabled val="1"/>
        </dgm:presLayoutVars>
      </dgm:prSet>
      <dgm:spPr/>
      <dgm:t>
        <a:bodyPr/>
        <a:lstStyle/>
        <a:p>
          <a:endParaRPr lang="en-US"/>
        </a:p>
      </dgm:t>
    </dgm:pt>
    <dgm:pt modelId="{75CB202E-A904-47EB-894A-939421E601D6}" type="pres">
      <dgm:prSet presAssocID="{460E4672-BC07-43E8-BE91-AF89E5BE9937}" presName="ChildText" presStyleLbl="revTx" presStyleIdx="3" presStyleCnt="5" custScaleX="293842" custLinFactX="8705" custLinFactNeighborX="100000" custLinFactNeighborY="-5905">
        <dgm:presLayoutVars>
          <dgm:chMax val="0"/>
          <dgm:chPref val="0"/>
          <dgm:bulletEnabled val="1"/>
        </dgm:presLayoutVars>
      </dgm:prSet>
      <dgm:spPr/>
      <dgm:t>
        <a:bodyPr/>
        <a:lstStyle/>
        <a:p>
          <a:endParaRPr lang="en-US"/>
        </a:p>
      </dgm:t>
    </dgm:pt>
    <dgm:pt modelId="{04A7349B-8D06-4E9A-A35D-749503387E16}" type="pres">
      <dgm:prSet presAssocID="{81F4F189-2B16-4DBD-9E96-D949C621930B}" presName="sibTrans" presStyleCnt="0"/>
      <dgm:spPr/>
    </dgm:pt>
    <dgm:pt modelId="{7041D6D3-A7CD-43B8-A0B0-8B706FE3709E}" type="pres">
      <dgm:prSet presAssocID="{4A1D3B98-809E-4349-A174-8B3D286B766F}" presName="composite" presStyleCnt="0"/>
      <dgm:spPr/>
    </dgm:pt>
    <dgm:pt modelId="{48BA32C4-A3D7-4061-A0F3-75AC1EF2759C}" type="pres">
      <dgm:prSet presAssocID="{4A1D3B98-809E-4349-A174-8B3D286B766F}" presName="ParentText" presStyleLbl="node1" presStyleIdx="4" presStyleCnt="5">
        <dgm:presLayoutVars>
          <dgm:chMax val="1"/>
          <dgm:chPref val="1"/>
          <dgm:bulletEnabled val="1"/>
        </dgm:presLayoutVars>
      </dgm:prSet>
      <dgm:spPr/>
      <dgm:t>
        <a:bodyPr/>
        <a:lstStyle/>
        <a:p>
          <a:endParaRPr lang="en-US"/>
        </a:p>
      </dgm:t>
    </dgm:pt>
    <dgm:pt modelId="{C25AB3B7-2A1A-4C56-B0D0-A57123CF1E4C}" type="pres">
      <dgm:prSet presAssocID="{4A1D3B98-809E-4349-A174-8B3D286B766F}" presName="FinalChildText" presStyleLbl="revTx" presStyleIdx="4" presStyleCnt="5" custScaleX="213271" custLinFactNeighborX="73024" custLinFactNeighborY="-1407">
        <dgm:presLayoutVars>
          <dgm:chMax val="0"/>
          <dgm:chPref val="0"/>
          <dgm:bulletEnabled val="1"/>
        </dgm:presLayoutVars>
      </dgm:prSet>
      <dgm:spPr/>
      <dgm:t>
        <a:bodyPr/>
        <a:lstStyle/>
        <a:p>
          <a:endParaRPr lang="en-US"/>
        </a:p>
      </dgm:t>
    </dgm:pt>
  </dgm:ptLst>
  <dgm:cxnLst>
    <dgm:cxn modelId="{F2EF4948-A96B-474C-9ADA-ADC0429A75B9}" srcId="{9C425EAB-5C23-416E-B61C-2B57F910452E}" destId="{B18A97A0-F53E-4715-A39E-4438F32AB70D}" srcOrd="2" destOrd="0" parTransId="{8C7F13B0-118A-4B84-A8B1-79CF25487696}" sibTransId="{F7A42138-AA31-4BF6-9185-8770A9A84CFB}"/>
    <dgm:cxn modelId="{B2D58A91-70ED-4A13-9D55-CD3522131DC9}" srcId="{4A1D3B98-809E-4349-A174-8B3D286B766F}" destId="{B84B8CF9-36F2-4D71-9144-B79F419EE5CE}" srcOrd="0" destOrd="0" parTransId="{E86C6450-2EC0-4778-8F54-E76B9408E92E}" sibTransId="{98FEFA3B-DA1D-4DCB-9442-182F2CCE88CB}"/>
    <dgm:cxn modelId="{CAC9523D-6D0E-4F5F-B026-E8F9F4BCB414}" type="presOf" srcId="{0E53F348-1BA4-4C87-AB7D-75E9F8086929}" destId="{75CB202E-A904-47EB-894A-939421E601D6}" srcOrd="0" destOrd="2" presId="urn:microsoft.com/office/officeart/2005/8/layout/StepDownProcess"/>
    <dgm:cxn modelId="{7B1B7E98-9F5B-4D90-A97F-29E45A5726F6}" type="presOf" srcId="{31286E28-DC9C-43F3-8732-A18978A0592A}" destId="{75CB202E-A904-47EB-894A-939421E601D6}" srcOrd="0" destOrd="1" presId="urn:microsoft.com/office/officeart/2005/8/layout/StepDownProcess"/>
    <dgm:cxn modelId="{7EBAA254-D889-4586-A07F-4EF77EB8C089}" srcId="{460E4672-BC07-43E8-BE91-AF89E5BE9937}" destId="{DDA58B03-1EA3-48C4-9A9F-54C2CD52437B}" srcOrd="0" destOrd="0" parTransId="{A7011FB9-6363-4EFE-B8B1-D349968321DF}" sibTransId="{BC588612-7EE7-47AF-995F-EAAE36B2E745}"/>
    <dgm:cxn modelId="{7CAEFCC9-8275-489A-8D76-9F1818DB3E77}" srcId="{460E4672-BC07-43E8-BE91-AF89E5BE9937}" destId="{0E53F348-1BA4-4C87-AB7D-75E9F8086929}" srcOrd="2" destOrd="0" parTransId="{3C8127F1-C6E0-4F4C-961C-C0F95F81E398}" sibTransId="{67707233-AF96-45F7-A8A7-362B4686BFE6}"/>
    <dgm:cxn modelId="{D103AA14-9ECC-450A-92D7-B6E5921EB41E}" type="presOf" srcId="{DDA58B03-1EA3-48C4-9A9F-54C2CD52437B}" destId="{75CB202E-A904-47EB-894A-939421E601D6}" srcOrd="0" destOrd="0" presId="urn:microsoft.com/office/officeart/2005/8/layout/StepDownProcess"/>
    <dgm:cxn modelId="{9B992EE0-1759-47BA-8535-5E7333753AA1}" srcId="{0779A984-0D53-405B-A41D-74CEBE793348}" destId="{000334F8-709E-43CE-9F97-253175092B1B}" srcOrd="0" destOrd="0" parTransId="{4A9E1E0D-EB29-49CF-B2CD-8A9CBDE8D295}" sibTransId="{938B0AF4-85EB-41AC-B1FD-E9C6F80B1D51}"/>
    <dgm:cxn modelId="{03A7AEE6-EA17-41D9-BEFF-F2598E8BC6D2}" srcId="{B18A97A0-F53E-4715-A39E-4438F32AB70D}" destId="{4BCC1DC2-672A-41A8-873A-31AEA9A4FEF9}" srcOrd="0" destOrd="0" parTransId="{810CA7B3-77BF-48F3-84B8-FC2D83A53668}" sibTransId="{212531C1-9530-4B2F-A8F6-73C70F664CCA}"/>
    <dgm:cxn modelId="{2B218BF4-9C33-44D6-B519-2D65B24B7A0C}" type="presOf" srcId="{6FEE0699-B871-42E9-A039-CA198CBE3193}" destId="{C25AB3B7-2A1A-4C56-B0D0-A57123CF1E4C}" srcOrd="0" destOrd="1" presId="urn:microsoft.com/office/officeart/2005/8/layout/StepDownProcess"/>
    <dgm:cxn modelId="{6885FF97-C4C8-4BC0-A6A5-6C47A235FDAD}" type="presOf" srcId="{C47D90FA-3676-4C69-9621-66832C4ADCFD}" destId="{FF4080BC-961E-428D-8456-7D68E288B859}" srcOrd="0" destOrd="0" presId="urn:microsoft.com/office/officeart/2005/8/layout/StepDownProcess"/>
    <dgm:cxn modelId="{09CAB414-1F3A-4777-9541-B8A90DF644ED}" srcId="{B18A97A0-F53E-4715-A39E-4438F32AB70D}" destId="{AF1955F8-1E32-460A-A482-E9EF79407300}" srcOrd="2" destOrd="0" parTransId="{88F69044-962D-49B1-B01B-B913D0127298}" sibTransId="{8646ED4D-0ED2-40AC-8D0F-7C324B4B6960}"/>
    <dgm:cxn modelId="{69E74233-5121-4064-9540-756A12C880D8}" type="presOf" srcId="{9C425EAB-5C23-416E-B61C-2B57F910452E}" destId="{30AAA553-3384-4C1E-B215-D0A85299A4BA}" srcOrd="0" destOrd="0" presId="urn:microsoft.com/office/officeart/2005/8/layout/StepDownProcess"/>
    <dgm:cxn modelId="{86CEC610-E577-4B87-9B9D-9AE0AF409A54}" type="presOf" srcId="{28B3DA7F-75C8-4988-AA74-15F2E7101663}" destId="{2ACB1E78-10DD-4DB8-89E3-E90C3C4B7CC9}" srcOrd="0" destOrd="1" presId="urn:microsoft.com/office/officeart/2005/8/layout/StepDownProcess"/>
    <dgm:cxn modelId="{F9B8A366-D02B-43E5-9736-A9C063436DB1}" type="presOf" srcId="{581DFAC9-6C1F-4683-AAB9-2AA34816576C}" destId="{FF4080BC-961E-428D-8456-7D68E288B859}" srcOrd="0" destOrd="1" presId="urn:microsoft.com/office/officeart/2005/8/layout/StepDownProcess"/>
    <dgm:cxn modelId="{73A44C1F-3333-4BDF-8294-D9B593962FA8}" type="presOf" srcId="{B84B8CF9-36F2-4D71-9144-B79F419EE5CE}" destId="{C25AB3B7-2A1A-4C56-B0D0-A57123CF1E4C}" srcOrd="0" destOrd="0" presId="urn:microsoft.com/office/officeart/2005/8/layout/StepDownProcess"/>
    <dgm:cxn modelId="{ACF46DB4-FEBF-4FFC-97A6-5A73DDDEF0AD}" type="presOf" srcId="{AF1955F8-1E32-460A-A482-E9EF79407300}" destId="{C4EE2285-33DA-4FA9-A682-B2062F1BA279}" srcOrd="0" destOrd="2" presId="urn:microsoft.com/office/officeart/2005/8/layout/StepDownProcess"/>
    <dgm:cxn modelId="{51523ABC-01B4-4ABD-A5CD-0D448236481D}" srcId="{460E4672-BC07-43E8-BE91-AF89E5BE9937}" destId="{31286E28-DC9C-43F3-8732-A18978A0592A}" srcOrd="1" destOrd="0" parTransId="{1227A569-B410-437B-9772-7DFECBB80C15}" sibTransId="{EF1DCC23-1BFB-427B-8B06-CB6505114ACF}"/>
    <dgm:cxn modelId="{0A738610-62AE-48F0-AD50-D18B224DCF03}" srcId="{779F5B2A-C451-4124-A5BE-E1289E74B292}" destId="{C47D90FA-3676-4C69-9621-66832C4ADCFD}" srcOrd="0" destOrd="0" parTransId="{AB4C00DD-5EE4-470C-9A4E-8894E888307E}" sibTransId="{80147AFF-8024-4BA3-9906-2A6F8C934A46}"/>
    <dgm:cxn modelId="{F5D0D2EF-BBEF-4DB8-94B6-CBD3A644AF76}" type="presOf" srcId="{4BCC1DC2-672A-41A8-873A-31AEA9A4FEF9}" destId="{C4EE2285-33DA-4FA9-A682-B2062F1BA279}" srcOrd="0" destOrd="0" presId="urn:microsoft.com/office/officeart/2005/8/layout/StepDownProcess"/>
    <dgm:cxn modelId="{5CEAF04E-4E7B-48DE-8C23-7D9170735231}" srcId="{B18A97A0-F53E-4715-A39E-4438F32AB70D}" destId="{8D31D4B1-A330-4914-813A-2FA2E0C34DEF}" srcOrd="1" destOrd="0" parTransId="{70F72A96-A1AA-47E9-867D-6C1A7DA1203D}" sibTransId="{E7F822E3-4CF1-4358-8C23-8EAEE27228E9}"/>
    <dgm:cxn modelId="{F76D8D35-BC96-42CD-ADED-776A9CE34C22}" type="presOf" srcId="{B18A97A0-F53E-4715-A39E-4438F32AB70D}" destId="{C770272A-1401-43A7-A88A-27086839234E}" srcOrd="0" destOrd="0" presId="urn:microsoft.com/office/officeart/2005/8/layout/StepDownProcess"/>
    <dgm:cxn modelId="{56D6B4E8-766A-4522-A9C7-270361A0D614}" type="presOf" srcId="{460E4672-BC07-43E8-BE91-AF89E5BE9937}" destId="{D0F920CF-93D3-42E5-830F-255FA08CD231}" srcOrd="0" destOrd="0" presId="urn:microsoft.com/office/officeart/2005/8/layout/StepDownProcess"/>
    <dgm:cxn modelId="{4E2AC273-BA2B-48BB-B87B-A1F8CD2BE23B}" srcId="{0779A984-0D53-405B-A41D-74CEBE793348}" destId="{28B3DA7F-75C8-4988-AA74-15F2E7101663}" srcOrd="1" destOrd="0" parTransId="{B4148931-7456-4922-B421-467594093E45}" sibTransId="{0A6D6507-BA4D-4861-804E-C9FD16B21697}"/>
    <dgm:cxn modelId="{DE62762F-2AFC-405E-94CD-E5870F6A4006}" srcId="{9C425EAB-5C23-416E-B61C-2B57F910452E}" destId="{460E4672-BC07-43E8-BE91-AF89E5BE9937}" srcOrd="3" destOrd="0" parTransId="{39EC2397-C788-4627-BF77-48A3BF6AE9D5}" sibTransId="{81F4F189-2B16-4DBD-9E96-D949C621930B}"/>
    <dgm:cxn modelId="{C8149C41-D062-4514-9A7E-B4ACE078C1E1}" type="presOf" srcId="{779F5B2A-C451-4124-A5BE-E1289E74B292}" destId="{FA1DEBC9-5AE9-4B96-9A23-CA6463CB79ED}" srcOrd="0" destOrd="0" presId="urn:microsoft.com/office/officeart/2005/8/layout/StepDownProcess"/>
    <dgm:cxn modelId="{1BCAF0C2-E713-4126-873F-998221366AE2}" srcId="{9C425EAB-5C23-416E-B61C-2B57F910452E}" destId="{0779A984-0D53-405B-A41D-74CEBE793348}" srcOrd="0" destOrd="0" parTransId="{EB9F0FA7-B399-41A9-BEC3-7B97DEDD706C}" sibTransId="{D311477B-6203-4578-BD55-A0621E0E12A6}"/>
    <dgm:cxn modelId="{C675D5D5-BE38-471C-B67F-11397421C1FC}" type="presOf" srcId="{0779A984-0D53-405B-A41D-74CEBE793348}" destId="{6A021AB4-F834-4FB3-BB22-877F747B89FA}" srcOrd="0" destOrd="0" presId="urn:microsoft.com/office/officeart/2005/8/layout/StepDownProcess"/>
    <dgm:cxn modelId="{AFD96D28-1187-4183-906B-DA750B0C2175}" srcId="{9C425EAB-5C23-416E-B61C-2B57F910452E}" destId="{779F5B2A-C451-4124-A5BE-E1289E74B292}" srcOrd="1" destOrd="0" parTransId="{9F004BFA-961F-495F-A0D9-A28E24D41120}" sibTransId="{2844FE4A-B06A-46AC-BF31-5D6B3B8D1ABC}"/>
    <dgm:cxn modelId="{2E46C0D0-3152-4A6B-93D1-284788AF7F2B}" type="presOf" srcId="{000334F8-709E-43CE-9F97-253175092B1B}" destId="{2ACB1E78-10DD-4DB8-89E3-E90C3C4B7CC9}" srcOrd="0" destOrd="0" presId="urn:microsoft.com/office/officeart/2005/8/layout/StepDownProcess"/>
    <dgm:cxn modelId="{377096E7-1D08-4D12-AD96-23F553DBD4EC}" type="presOf" srcId="{4A1D3B98-809E-4349-A174-8B3D286B766F}" destId="{48BA32C4-A3D7-4061-A0F3-75AC1EF2759C}" srcOrd="0" destOrd="0" presId="urn:microsoft.com/office/officeart/2005/8/layout/StepDownProcess"/>
    <dgm:cxn modelId="{7EA6EF95-5BA9-49B0-8D2C-F890336BFBB1}" srcId="{4A1D3B98-809E-4349-A174-8B3D286B766F}" destId="{6FEE0699-B871-42E9-A039-CA198CBE3193}" srcOrd="1" destOrd="0" parTransId="{588941AA-D55F-4889-A563-F01DEBF85CC9}" sibTransId="{6309C904-1E46-4888-8F94-2FEC2441D3C3}"/>
    <dgm:cxn modelId="{5514504D-2481-4B50-8F2F-6A5EE98A531D}" srcId="{779F5B2A-C451-4124-A5BE-E1289E74B292}" destId="{581DFAC9-6C1F-4683-AAB9-2AA34816576C}" srcOrd="1" destOrd="0" parTransId="{082DA210-B6B5-475F-8F53-77001C790E9D}" sibTransId="{8C9679CA-D490-4E8C-AB7A-CAD6549AABDB}"/>
    <dgm:cxn modelId="{167805C3-8FDF-4775-8EF8-15FB3B2A30E2}" type="presOf" srcId="{8D31D4B1-A330-4914-813A-2FA2E0C34DEF}" destId="{C4EE2285-33DA-4FA9-A682-B2062F1BA279}" srcOrd="0" destOrd="1" presId="urn:microsoft.com/office/officeart/2005/8/layout/StepDownProcess"/>
    <dgm:cxn modelId="{FEDD9EA7-73AB-456F-807B-183D026CCC1E}" srcId="{9C425EAB-5C23-416E-B61C-2B57F910452E}" destId="{4A1D3B98-809E-4349-A174-8B3D286B766F}" srcOrd="4" destOrd="0" parTransId="{259EFCE9-B471-4801-A334-82A2921E8913}" sibTransId="{6306A30C-2B6A-4A28-B704-F49A9FA81D90}"/>
    <dgm:cxn modelId="{2B2A4315-6E96-439C-82E3-9A76A0DD550A}" type="presParOf" srcId="{30AAA553-3384-4C1E-B215-D0A85299A4BA}" destId="{0CB56BA0-79E6-45C5-8E7C-8AB42E487B8C}" srcOrd="0" destOrd="0" presId="urn:microsoft.com/office/officeart/2005/8/layout/StepDownProcess"/>
    <dgm:cxn modelId="{DCBC8550-0E45-4398-84FB-2F1CE48E7B28}" type="presParOf" srcId="{0CB56BA0-79E6-45C5-8E7C-8AB42E487B8C}" destId="{76D36351-85DD-41E3-A429-7C7FAA630ECE}" srcOrd="0" destOrd="0" presId="urn:microsoft.com/office/officeart/2005/8/layout/StepDownProcess"/>
    <dgm:cxn modelId="{6B4FE7F3-D9F3-47BF-9124-D5AB8C867BE4}" type="presParOf" srcId="{0CB56BA0-79E6-45C5-8E7C-8AB42E487B8C}" destId="{6A021AB4-F834-4FB3-BB22-877F747B89FA}" srcOrd="1" destOrd="0" presId="urn:microsoft.com/office/officeart/2005/8/layout/StepDownProcess"/>
    <dgm:cxn modelId="{EEFC647E-FF05-4753-BDA8-A933A2993B2D}" type="presParOf" srcId="{0CB56BA0-79E6-45C5-8E7C-8AB42E487B8C}" destId="{2ACB1E78-10DD-4DB8-89E3-E90C3C4B7CC9}" srcOrd="2" destOrd="0" presId="urn:microsoft.com/office/officeart/2005/8/layout/StepDownProcess"/>
    <dgm:cxn modelId="{5C425A29-1B72-49E7-8E51-56320EFE4FAA}" type="presParOf" srcId="{30AAA553-3384-4C1E-B215-D0A85299A4BA}" destId="{D92CBB0E-89EC-41EB-ACCF-AC7FE0B50B86}" srcOrd="1" destOrd="0" presId="urn:microsoft.com/office/officeart/2005/8/layout/StepDownProcess"/>
    <dgm:cxn modelId="{8EE571A9-1BED-4B69-819C-CAA5823F76BE}" type="presParOf" srcId="{30AAA553-3384-4C1E-B215-D0A85299A4BA}" destId="{BDD019B4-8A7A-44DB-B154-A7E023D38E51}" srcOrd="2" destOrd="0" presId="urn:microsoft.com/office/officeart/2005/8/layout/StepDownProcess"/>
    <dgm:cxn modelId="{7D7C63B5-A406-4DB3-B5D8-FBFF4A6B32E2}" type="presParOf" srcId="{BDD019B4-8A7A-44DB-B154-A7E023D38E51}" destId="{12E61E7A-2952-472E-B60F-1904DBA9603A}" srcOrd="0" destOrd="0" presId="urn:microsoft.com/office/officeart/2005/8/layout/StepDownProcess"/>
    <dgm:cxn modelId="{886D81D2-1014-49A4-9454-D6205087B5A6}" type="presParOf" srcId="{BDD019B4-8A7A-44DB-B154-A7E023D38E51}" destId="{FA1DEBC9-5AE9-4B96-9A23-CA6463CB79ED}" srcOrd="1" destOrd="0" presId="urn:microsoft.com/office/officeart/2005/8/layout/StepDownProcess"/>
    <dgm:cxn modelId="{F4FE8AB2-F2D1-4CB1-854B-7DFD4D68F0EA}" type="presParOf" srcId="{BDD019B4-8A7A-44DB-B154-A7E023D38E51}" destId="{FF4080BC-961E-428D-8456-7D68E288B859}" srcOrd="2" destOrd="0" presId="urn:microsoft.com/office/officeart/2005/8/layout/StepDownProcess"/>
    <dgm:cxn modelId="{D0DD1BDE-8675-4E93-B7E9-5ABC9B027961}" type="presParOf" srcId="{30AAA553-3384-4C1E-B215-D0A85299A4BA}" destId="{D92DF6BF-E96F-4DDD-887B-8A884E5C6053}" srcOrd="3" destOrd="0" presId="urn:microsoft.com/office/officeart/2005/8/layout/StepDownProcess"/>
    <dgm:cxn modelId="{CB020DB5-39F6-449B-92FF-2D4E4A2646F5}" type="presParOf" srcId="{30AAA553-3384-4C1E-B215-D0A85299A4BA}" destId="{0862593B-31A2-4A94-B0AE-C2FB059A7D17}" srcOrd="4" destOrd="0" presId="urn:microsoft.com/office/officeart/2005/8/layout/StepDownProcess"/>
    <dgm:cxn modelId="{EA873E5A-6FCA-4168-8F9F-363DDACCC264}" type="presParOf" srcId="{0862593B-31A2-4A94-B0AE-C2FB059A7D17}" destId="{220D91EC-58BF-49C9-ACD8-504D9479EB4D}" srcOrd="0" destOrd="0" presId="urn:microsoft.com/office/officeart/2005/8/layout/StepDownProcess"/>
    <dgm:cxn modelId="{6A6F7DC4-0742-4A36-9BB8-567BF29B4EBE}" type="presParOf" srcId="{0862593B-31A2-4A94-B0AE-C2FB059A7D17}" destId="{C770272A-1401-43A7-A88A-27086839234E}" srcOrd="1" destOrd="0" presId="urn:microsoft.com/office/officeart/2005/8/layout/StepDownProcess"/>
    <dgm:cxn modelId="{F64D481B-6D92-4C3D-897D-7A6201BEA8C0}" type="presParOf" srcId="{0862593B-31A2-4A94-B0AE-C2FB059A7D17}" destId="{C4EE2285-33DA-4FA9-A682-B2062F1BA279}" srcOrd="2" destOrd="0" presId="urn:microsoft.com/office/officeart/2005/8/layout/StepDownProcess"/>
    <dgm:cxn modelId="{6A6E5499-4380-432F-AE4E-7A2025617B5B}" type="presParOf" srcId="{30AAA553-3384-4C1E-B215-D0A85299A4BA}" destId="{22E091D5-1A43-45A2-9DE5-DB2743D61236}" srcOrd="5" destOrd="0" presId="urn:microsoft.com/office/officeart/2005/8/layout/StepDownProcess"/>
    <dgm:cxn modelId="{48B48458-5797-4E2A-A1AB-EFA84B4B703A}" type="presParOf" srcId="{30AAA553-3384-4C1E-B215-D0A85299A4BA}" destId="{FF7CC381-031A-45AE-AAC1-9F77210B81AE}" srcOrd="6" destOrd="0" presId="urn:microsoft.com/office/officeart/2005/8/layout/StepDownProcess"/>
    <dgm:cxn modelId="{84C48C3F-6E08-41EB-9BB4-75A98C793AB6}" type="presParOf" srcId="{FF7CC381-031A-45AE-AAC1-9F77210B81AE}" destId="{33F6FCB2-C031-4A15-8F0B-7FF0EA302871}" srcOrd="0" destOrd="0" presId="urn:microsoft.com/office/officeart/2005/8/layout/StepDownProcess"/>
    <dgm:cxn modelId="{16F5F6B4-1F2A-4524-959D-37A90DAA4EBF}" type="presParOf" srcId="{FF7CC381-031A-45AE-AAC1-9F77210B81AE}" destId="{D0F920CF-93D3-42E5-830F-255FA08CD231}" srcOrd="1" destOrd="0" presId="urn:microsoft.com/office/officeart/2005/8/layout/StepDownProcess"/>
    <dgm:cxn modelId="{DB0ADFFD-A584-4CFF-B3C1-ECED6FD61305}" type="presParOf" srcId="{FF7CC381-031A-45AE-AAC1-9F77210B81AE}" destId="{75CB202E-A904-47EB-894A-939421E601D6}" srcOrd="2" destOrd="0" presId="urn:microsoft.com/office/officeart/2005/8/layout/StepDownProcess"/>
    <dgm:cxn modelId="{8ED06AE6-08DF-4237-A70A-2CC730C4B6D1}" type="presParOf" srcId="{30AAA553-3384-4C1E-B215-D0A85299A4BA}" destId="{04A7349B-8D06-4E9A-A35D-749503387E16}" srcOrd="7" destOrd="0" presId="urn:microsoft.com/office/officeart/2005/8/layout/StepDownProcess"/>
    <dgm:cxn modelId="{F5708C49-663D-466B-8F81-2D7B02A06989}" type="presParOf" srcId="{30AAA553-3384-4C1E-B215-D0A85299A4BA}" destId="{7041D6D3-A7CD-43B8-A0B0-8B706FE3709E}" srcOrd="8" destOrd="0" presId="urn:microsoft.com/office/officeart/2005/8/layout/StepDownProcess"/>
    <dgm:cxn modelId="{75C768D6-BF71-49BC-AE82-B90A021F5F1F}" type="presParOf" srcId="{7041D6D3-A7CD-43B8-A0B0-8B706FE3709E}" destId="{48BA32C4-A3D7-4061-A0F3-75AC1EF2759C}" srcOrd="0" destOrd="0" presId="urn:microsoft.com/office/officeart/2005/8/layout/StepDownProcess"/>
    <dgm:cxn modelId="{ED4B677E-AD60-4539-A110-42730C256A14}" type="presParOf" srcId="{7041D6D3-A7CD-43B8-A0B0-8B706FE3709E}" destId="{C25AB3B7-2A1A-4C56-B0D0-A57123CF1E4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CE01D-D945-4676-BF49-70D8D58AD218}" type="doc">
      <dgm:prSet loTypeId="urn:microsoft.com/office/officeart/2005/8/layout/pList2" loCatId="list" qsTypeId="urn:microsoft.com/office/officeart/2005/8/quickstyle/simple1" qsCatId="simple" csTypeId="urn:microsoft.com/office/officeart/2005/8/colors/colorful1" csCatId="colorful" phldr="1"/>
      <dgm:spPr/>
    </dgm:pt>
    <dgm:pt modelId="{F0C4A174-CF2A-4E2D-8C29-195EF2EA6402}">
      <dgm:prSet phldrT="[Text]" custT="1"/>
      <dgm:spPr>
        <a:xfrm rot="10800000">
          <a:off x="306209" y="1600193"/>
          <a:ext cx="1263708" cy="2929890"/>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Develop prevention strategies/early detention methods</a:t>
          </a: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Identify/Elucidate mechanism to improve prevention</a:t>
          </a:r>
        </a:p>
      </dgm:t>
    </dgm:pt>
    <dgm:pt modelId="{0D440678-624A-4F79-8587-DB2D4D5FC56B}" type="parTrans" cxnId="{065D464F-970F-44C4-B09F-F3FA6122B3EC}">
      <dgm:prSet/>
      <dgm:spPr/>
      <dgm:t>
        <a:bodyPr/>
        <a:lstStyle/>
        <a:p>
          <a:endParaRPr lang="en-US"/>
        </a:p>
      </dgm:t>
    </dgm:pt>
    <dgm:pt modelId="{247180F7-3587-46C1-AC93-8EEFF917FD6C}" type="sibTrans" cxnId="{065D464F-970F-44C4-B09F-F3FA6122B3EC}">
      <dgm:prSet/>
      <dgm:spPr/>
      <dgm:t>
        <a:bodyPr/>
        <a:lstStyle/>
        <a:p>
          <a:endParaRPr lang="en-US"/>
        </a:p>
      </dgm:t>
    </dgm:pt>
    <dgm:pt modelId="{04680D80-E39E-45B1-A011-C4CAD27EE1BD}">
      <dgm:prSet phldrT="[Text]" custT="1"/>
      <dgm:spPr>
        <a:xfrm rot="10800000">
          <a:off x="1675627" y="1600205"/>
          <a:ext cx="1263708" cy="2903234"/>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Identify strategies to predict treatment, recurrence, resistance</a:t>
          </a: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Distinguish features driving cancer occurrence across the age spectrum</a:t>
          </a: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Develop minimal invasive detection</a:t>
          </a:r>
        </a:p>
        <a:p>
          <a:pPr algn="l"/>
          <a:endParaRPr lang="en-US" sz="800"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7B31ADDB-95DC-4A2B-84BB-F79897DDAD36}" type="parTrans" cxnId="{CC84830B-9E09-4223-8903-A2A736D78601}">
      <dgm:prSet/>
      <dgm:spPr/>
      <dgm:t>
        <a:bodyPr/>
        <a:lstStyle/>
        <a:p>
          <a:endParaRPr lang="en-US"/>
        </a:p>
      </dgm:t>
    </dgm:pt>
    <dgm:pt modelId="{F3661393-C1B4-4195-8879-07F71B19CF2F}" type="sibTrans" cxnId="{CC84830B-9E09-4223-8903-A2A736D78601}">
      <dgm:prSet/>
      <dgm:spPr/>
      <dgm:t>
        <a:bodyPr/>
        <a:lstStyle/>
        <a:p>
          <a:endParaRPr lang="en-US"/>
        </a:p>
      </dgm:t>
    </dgm:pt>
    <dgm:pt modelId="{075544BA-DD7D-4026-BF6A-836F59228001}">
      <dgm:prSet phldrT="[Text]" custT="1"/>
      <dgm:spPr>
        <a:xfrm rot="10800000">
          <a:off x="3045058" y="1600205"/>
          <a:ext cx="1263708" cy="2907982"/>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0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Transform Cancer Treatment</a:t>
          </a: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Advance Immunotherapy</a:t>
          </a: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Multidimensional studies of </a:t>
          </a:r>
          <a:r>
            <a:rPr lang="en-US" sz="1200" b="1" dirty="0" err="1" smtClean="0">
              <a:solidFill>
                <a:sysClr val="window" lastClr="FFFFFF"/>
              </a:solidFill>
              <a:effectLst>
                <a:outerShdw blurRad="38100" dist="38100" dir="2700000" algn="tl">
                  <a:srgbClr val="000000">
                    <a:alpha val="43137"/>
                  </a:srgbClr>
                </a:outerShdw>
              </a:effectLst>
              <a:latin typeface="Calibri"/>
              <a:ea typeface="+mn-ea"/>
              <a:cs typeface="+mn-cs"/>
            </a:rPr>
            <a:t>biospecimens</a:t>
          </a:r>
          <a:endPar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algn="l"/>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dirty="0" smtClean="0">
              <a:solidFill>
                <a:sysClr val="window" lastClr="FFFFFF"/>
              </a:solidFill>
              <a:effectLst>
                <a:outerShdw blurRad="38100" dist="38100" dir="2700000" algn="tl">
                  <a:srgbClr val="000000">
                    <a:alpha val="43137"/>
                  </a:srgbClr>
                </a:outerShdw>
              </a:effectLst>
              <a:latin typeface="Calibri"/>
              <a:ea typeface="+mn-ea"/>
              <a:cs typeface="+mn-cs"/>
            </a:rPr>
            <a:t>Elucidate mechanisms to improve treatment</a:t>
          </a:r>
        </a:p>
        <a:p>
          <a:pPr algn="ctr"/>
          <a:endParaRPr lang="en-US" sz="1000"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D42FC785-4E2F-4C2C-95B8-1C502D706239}" type="parTrans" cxnId="{025A66E3-575A-4298-8C1C-6A6F9DCEE4E3}">
      <dgm:prSet/>
      <dgm:spPr/>
      <dgm:t>
        <a:bodyPr/>
        <a:lstStyle/>
        <a:p>
          <a:endParaRPr lang="en-US"/>
        </a:p>
      </dgm:t>
    </dgm:pt>
    <dgm:pt modelId="{F1FEC67D-8863-4696-B334-9B0BFEF06B1F}" type="sibTrans" cxnId="{025A66E3-575A-4298-8C1C-6A6F9DCEE4E3}">
      <dgm:prSet/>
      <dgm:spPr/>
      <dgm:t>
        <a:bodyPr/>
        <a:lstStyle/>
        <a:p>
          <a:endParaRPr lang="en-US"/>
        </a:p>
      </dgm:t>
    </dgm:pt>
    <dgm:pt modelId="{861B93A1-64E8-4BAD-B92C-6E56943B63DB}">
      <dgm:prSet phldrT="[Text]"/>
      <dgm:spPr>
        <a:xfrm rot="10800000">
          <a:off x="7108173" y="1600193"/>
          <a:ext cx="1273831" cy="2937506"/>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b="1" dirty="0" smtClean="0">
              <a:solidFill>
                <a:sysClr val="window" lastClr="FFFFFF"/>
              </a:solidFill>
              <a:effectLst>
                <a:outerShdw blurRad="38100" dist="38100" dir="2700000" algn="tl">
                  <a:srgbClr val="000000">
                    <a:alpha val="43137"/>
                  </a:srgbClr>
                </a:outerShdw>
              </a:effectLst>
              <a:latin typeface="Calibri"/>
              <a:ea typeface="+mn-ea"/>
              <a:cs typeface="+mn-cs"/>
            </a:rPr>
            <a:t>Develop open access platform(s) or methods/tools to coordinate &amp; integrate multiple databases and biorepositories interfaces</a:t>
          </a:r>
          <a:endParaRPr lang="en-US"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60ADBEA1-24D0-4C49-9A0F-CD0B62FD8F53}" type="parTrans" cxnId="{07284FE6-722F-47F9-BFB3-CC51AF48F42F}">
      <dgm:prSet/>
      <dgm:spPr/>
      <dgm:t>
        <a:bodyPr/>
        <a:lstStyle/>
        <a:p>
          <a:endParaRPr lang="en-US"/>
        </a:p>
      </dgm:t>
    </dgm:pt>
    <dgm:pt modelId="{5322B7A1-E611-46B5-86E9-B92C21E81817}" type="sibTrans" cxnId="{07284FE6-722F-47F9-BFB3-CC51AF48F42F}">
      <dgm:prSet/>
      <dgm:spPr/>
      <dgm:t>
        <a:bodyPr/>
        <a:lstStyle/>
        <a:p>
          <a:endParaRPr lang="en-US"/>
        </a:p>
      </dgm:t>
    </dgm:pt>
    <dgm:pt modelId="{029B3362-6360-4A85-9CB7-8F07444B0938}">
      <dgm:prSet phldrT="[Text]"/>
      <dgm:spPr>
        <a:xfrm rot="10800000">
          <a:off x="4414476" y="1600193"/>
          <a:ext cx="1263708" cy="2929890"/>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b="1"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address survivorship issues</a:t>
          </a:r>
        </a:p>
        <a:p>
          <a:pPr algn="l"/>
          <a:r>
            <a:rPr lang="en-US"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b="1"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reduce short/long term treatment effects</a:t>
          </a:r>
          <a:endParaRPr lang="en-US"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A9458CD9-8CB6-4825-BEFA-CAD767028CF2}" type="parTrans" cxnId="{2E9884C0-26BE-464D-90DB-C078DB1A2CC8}">
      <dgm:prSet/>
      <dgm:spPr/>
      <dgm:t>
        <a:bodyPr/>
        <a:lstStyle/>
        <a:p>
          <a:endParaRPr lang="en-US"/>
        </a:p>
      </dgm:t>
    </dgm:pt>
    <dgm:pt modelId="{DB66765A-DAE6-4BCC-8400-C879F56ADC32}" type="sibTrans" cxnId="{2E9884C0-26BE-464D-90DB-C078DB1A2CC8}">
      <dgm:prSet/>
      <dgm:spPr/>
      <dgm:t>
        <a:bodyPr/>
        <a:lstStyle/>
        <a:p>
          <a:endParaRPr lang="en-US"/>
        </a:p>
      </dgm:t>
    </dgm:pt>
    <dgm:pt modelId="{9D2C9050-2A26-48CD-BFEF-4E138A799EA0}">
      <dgm:prSet phldrT="[Text]"/>
      <dgm:spPr>
        <a:xfrm rot="10800000">
          <a:off x="5783907" y="1600193"/>
          <a:ext cx="1263708" cy="2925142"/>
        </a:xfrm>
        <a:prstGeom prst="round2SameRect">
          <a:avLst>
            <a:gd name="adj1" fmla="val 10500"/>
            <a:gd name="adj2" fmla="val 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b="1" dirty="0" smtClean="0">
              <a:solidFill>
                <a:sysClr val="window" lastClr="FFFFFF"/>
              </a:solidFill>
              <a:effectLst>
                <a:outerShdw blurRad="38100" dist="38100" dir="2700000" algn="tl">
                  <a:srgbClr val="000000">
                    <a:alpha val="43137"/>
                  </a:srgbClr>
                </a:outerShdw>
              </a:effectLst>
              <a:latin typeface="Calibri"/>
              <a:ea typeface="+mn-ea"/>
              <a:cs typeface="+mn-cs"/>
            </a:rPr>
            <a:t>Improve prevention, diagnosis, treatment, outcomes in underserved, under recognized populations</a:t>
          </a:r>
        </a:p>
        <a:p>
          <a:pPr algn="l"/>
          <a:r>
            <a:rPr lang="en-US" b="1"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b="1"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improve access to care</a:t>
          </a:r>
          <a:endParaRPr lang="en-US"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17121F4A-D6B1-421F-9C25-C53253F01373}" type="parTrans" cxnId="{39CBC7FB-867D-41C3-9386-1C2AF3C99BE6}">
      <dgm:prSet/>
      <dgm:spPr/>
      <dgm:t>
        <a:bodyPr/>
        <a:lstStyle/>
        <a:p>
          <a:endParaRPr lang="en-US"/>
        </a:p>
      </dgm:t>
    </dgm:pt>
    <dgm:pt modelId="{8FD921C2-6694-486D-9835-711EE1F272EA}" type="sibTrans" cxnId="{39CBC7FB-867D-41C3-9386-1C2AF3C99BE6}">
      <dgm:prSet/>
      <dgm:spPr/>
      <dgm:t>
        <a:bodyPr/>
        <a:lstStyle/>
        <a:p>
          <a:endParaRPr lang="en-US"/>
        </a:p>
      </dgm:t>
    </dgm:pt>
    <dgm:pt modelId="{E33D41FB-D404-47FC-B0F4-64F539F2CEA9}" type="pres">
      <dgm:prSet presAssocID="{317CE01D-D945-4676-BF49-70D8D58AD218}" presName="Name0" presStyleCnt="0">
        <dgm:presLayoutVars>
          <dgm:dir/>
          <dgm:resizeHandles val="exact"/>
        </dgm:presLayoutVars>
      </dgm:prSet>
      <dgm:spPr/>
    </dgm:pt>
    <dgm:pt modelId="{B169144E-2275-4D1F-AF63-649D8EEA948D}" type="pres">
      <dgm:prSet presAssocID="{317CE01D-D945-4676-BF49-70D8D58AD218}" presName="bkgdShp" presStyleLbl="alignAccFollowNode1" presStyleIdx="0" presStyleCnt="1" custScaleY="47222"/>
      <dgm:spPr>
        <a:xfrm>
          <a:off x="0" y="533878"/>
          <a:ext cx="8763000" cy="95535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39262D45-3ED2-4821-AABA-A140BF236E41}" type="pres">
      <dgm:prSet presAssocID="{317CE01D-D945-4676-BF49-70D8D58AD218}" presName="linComp" presStyleCnt="0"/>
      <dgm:spPr/>
    </dgm:pt>
    <dgm:pt modelId="{D5586862-BDD1-4934-9C57-49E1A03D7A79}" type="pres">
      <dgm:prSet presAssocID="{F0C4A174-CF2A-4E2D-8C29-195EF2EA6402}" presName="compNode" presStyleCnt="0"/>
      <dgm:spPr/>
    </dgm:pt>
    <dgm:pt modelId="{6A8AEBD1-F51B-4137-A041-737F7AB858F4}" type="pres">
      <dgm:prSet presAssocID="{F0C4A174-CF2A-4E2D-8C29-195EF2EA6402}" presName="node" presStyleLbl="node1" presStyleIdx="0" presStyleCnt="6" custScaleY="118490" custLinFactNeighborX="2914" custLinFactNeighborY="-3236">
        <dgm:presLayoutVars>
          <dgm:bulletEnabled val="1"/>
        </dgm:presLayoutVars>
      </dgm:prSet>
      <dgm:spPr/>
      <dgm:t>
        <a:bodyPr/>
        <a:lstStyle/>
        <a:p>
          <a:endParaRPr lang="en-US"/>
        </a:p>
      </dgm:t>
    </dgm:pt>
    <dgm:pt modelId="{0C53C3AE-7295-48B1-AB9B-3FA62FB8BF7E}" type="pres">
      <dgm:prSet presAssocID="{F0C4A174-CF2A-4E2D-8C29-195EF2EA6402}" presName="invisiNode" presStyleLbl="node1" presStyleIdx="0" presStyleCnt="6"/>
      <dgm:spPr/>
    </dgm:pt>
    <dgm:pt modelId="{02637A14-42A4-4421-BD49-D2BE04B7EA6D}" type="pres">
      <dgm:prSet presAssocID="{F0C4A174-CF2A-4E2D-8C29-195EF2EA6402}" presName="imagNode" presStyleLbl="fgImgPlace1" presStyleIdx="0" presStyleCnt="6" custScaleY="75758" custLinFactNeighborX="2914" custLinFactNeighborY="7062"/>
      <dgm:spPr>
        <a:xfrm>
          <a:off x="306209" y="440049"/>
          <a:ext cx="1263708" cy="112395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53DDD88B-C3F5-4F7C-AB1F-D48628CA5C26}" type="pres">
      <dgm:prSet presAssocID="{247180F7-3587-46C1-AC93-8EEFF917FD6C}" presName="sibTrans" presStyleLbl="sibTrans2D1" presStyleIdx="0" presStyleCnt="0"/>
      <dgm:spPr/>
      <dgm:t>
        <a:bodyPr/>
        <a:lstStyle/>
        <a:p>
          <a:endParaRPr lang="en-US"/>
        </a:p>
      </dgm:t>
    </dgm:pt>
    <dgm:pt modelId="{F80361D0-25B9-418B-A9B8-BA6D2FAD65A3}" type="pres">
      <dgm:prSet presAssocID="{04680D80-E39E-45B1-A011-C4CAD27EE1BD}" presName="compNode" presStyleCnt="0"/>
      <dgm:spPr/>
    </dgm:pt>
    <dgm:pt modelId="{EBC24B97-0E0A-484B-95D0-6DDACF542BA6}" type="pres">
      <dgm:prSet presAssocID="{04680D80-E39E-45B1-A011-C4CAD27EE1BD}" presName="node" presStyleLbl="node1" presStyleIdx="1" presStyleCnt="6" custScaleY="117412" custLinFactNeighborX="1279" custLinFactNeighborY="-4044">
        <dgm:presLayoutVars>
          <dgm:bulletEnabled val="1"/>
        </dgm:presLayoutVars>
      </dgm:prSet>
      <dgm:spPr/>
      <dgm:t>
        <a:bodyPr/>
        <a:lstStyle/>
        <a:p>
          <a:endParaRPr lang="en-US"/>
        </a:p>
      </dgm:t>
    </dgm:pt>
    <dgm:pt modelId="{17C95336-DDE9-4051-A9B8-E64F60AC687C}" type="pres">
      <dgm:prSet presAssocID="{04680D80-E39E-45B1-A011-C4CAD27EE1BD}" presName="invisiNode" presStyleLbl="node1" presStyleIdx="1" presStyleCnt="6"/>
      <dgm:spPr/>
    </dgm:pt>
    <dgm:pt modelId="{B80D0D7A-B5E7-4D04-BBCB-90D03B546114}" type="pres">
      <dgm:prSet presAssocID="{04680D80-E39E-45B1-A011-C4CAD27EE1BD}" presName="imagNode" presStyleLbl="fgImgPlace1" presStyleIdx="1" presStyleCnt="6" custScaleY="75758" custLinFactNeighborX="1279" custLinFactNeighborY="7063"/>
      <dgm:spPr>
        <a:xfrm>
          <a:off x="1675627" y="446728"/>
          <a:ext cx="1263708" cy="112395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71927AF8-1D64-4522-9BAB-8FC979A5582F}" type="pres">
      <dgm:prSet presAssocID="{F3661393-C1B4-4195-8879-07F71B19CF2F}" presName="sibTrans" presStyleLbl="sibTrans2D1" presStyleIdx="0" presStyleCnt="0"/>
      <dgm:spPr/>
      <dgm:t>
        <a:bodyPr/>
        <a:lstStyle/>
        <a:p>
          <a:endParaRPr lang="en-US"/>
        </a:p>
      </dgm:t>
    </dgm:pt>
    <dgm:pt modelId="{CEBDB97C-AFF9-4718-8A86-957CC983CB4E}" type="pres">
      <dgm:prSet presAssocID="{075544BA-DD7D-4026-BF6A-836F59228001}" presName="compNode" presStyleCnt="0"/>
      <dgm:spPr/>
    </dgm:pt>
    <dgm:pt modelId="{6938023B-ACEE-4781-9383-9648E66DC3A5}" type="pres">
      <dgm:prSet presAssocID="{075544BA-DD7D-4026-BF6A-836F59228001}" presName="node" presStyleLbl="node1" presStyleIdx="2" presStyleCnt="6" custScaleY="117604" custLinFactNeighborX="-355" custLinFactNeighborY="-3900">
        <dgm:presLayoutVars>
          <dgm:bulletEnabled val="1"/>
        </dgm:presLayoutVars>
      </dgm:prSet>
      <dgm:spPr/>
      <dgm:t>
        <a:bodyPr/>
        <a:lstStyle/>
        <a:p>
          <a:endParaRPr lang="en-US"/>
        </a:p>
      </dgm:t>
    </dgm:pt>
    <dgm:pt modelId="{DF7F7787-A32D-470E-9F02-C85A28B9FF01}" type="pres">
      <dgm:prSet presAssocID="{075544BA-DD7D-4026-BF6A-836F59228001}" presName="invisiNode" presStyleLbl="node1" presStyleIdx="2" presStyleCnt="6"/>
      <dgm:spPr/>
    </dgm:pt>
    <dgm:pt modelId="{635E4B87-A6B9-4A30-8774-4FE2ADCC2BC4}" type="pres">
      <dgm:prSet presAssocID="{075544BA-DD7D-4026-BF6A-836F59228001}" presName="imagNode" presStyleLbl="fgImgPlace1" presStyleIdx="2" presStyleCnt="6" custScaleY="75758" custLinFactNeighborX="-355" custLinFactNeighborY="7641"/>
      <dgm:spPr>
        <a:xfrm>
          <a:off x="3045058" y="454116"/>
          <a:ext cx="1263708" cy="112395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C47C80F9-F561-4CB1-A8F6-15452DEB4475}" type="pres">
      <dgm:prSet presAssocID="{F1FEC67D-8863-4696-B334-9B0BFEF06B1F}" presName="sibTrans" presStyleLbl="sibTrans2D1" presStyleIdx="0" presStyleCnt="0"/>
      <dgm:spPr/>
      <dgm:t>
        <a:bodyPr/>
        <a:lstStyle/>
        <a:p>
          <a:endParaRPr lang="en-US"/>
        </a:p>
      </dgm:t>
    </dgm:pt>
    <dgm:pt modelId="{B060A305-6D7B-4FC0-8CE8-30975227B578}" type="pres">
      <dgm:prSet presAssocID="{029B3362-6360-4A85-9CB7-8F07444B0938}" presName="compNode" presStyleCnt="0"/>
      <dgm:spPr/>
    </dgm:pt>
    <dgm:pt modelId="{8CA8330A-5DEE-4C41-A15B-895AAF99CC01}" type="pres">
      <dgm:prSet presAssocID="{029B3362-6360-4A85-9CB7-8F07444B0938}" presName="node" presStyleLbl="node1" presStyleIdx="3" presStyleCnt="6" custScaleY="118490" custLinFactNeighborX="-1990" custLinFactNeighborY="-3236">
        <dgm:presLayoutVars>
          <dgm:bulletEnabled val="1"/>
        </dgm:presLayoutVars>
      </dgm:prSet>
      <dgm:spPr/>
      <dgm:t>
        <a:bodyPr/>
        <a:lstStyle/>
        <a:p>
          <a:endParaRPr lang="en-US"/>
        </a:p>
      </dgm:t>
    </dgm:pt>
    <dgm:pt modelId="{A4AC4B23-8A9E-478E-A4A9-F263B8900FB0}" type="pres">
      <dgm:prSet presAssocID="{029B3362-6360-4A85-9CB7-8F07444B0938}" presName="invisiNode" presStyleLbl="node1" presStyleIdx="3" presStyleCnt="6"/>
      <dgm:spPr/>
    </dgm:pt>
    <dgm:pt modelId="{9254EB66-34E8-4ACE-ADEC-764871995551}" type="pres">
      <dgm:prSet presAssocID="{029B3362-6360-4A85-9CB7-8F07444B0938}" presName="imagNode" presStyleLbl="fgImgPlace1" presStyleIdx="3" presStyleCnt="6" custScaleY="73446" custLinFactNeighborX="-1990" custLinFactNeighborY="7062"/>
      <dgm:spPr>
        <a:xfrm>
          <a:off x="4414476" y="457200"/>
          <a:ext cx="1263708" cy="108965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7697A2BF-6D72-473E-98B8-3BA85327FCDC}" type="pres">
      <dgm:prSet presAssocID="{DB66765A-DAE6-4BCC-8400-C879F56ADC32}" presName="sibTrans" presStyleLbl="sibTrans2D1" presStyleIdx="0" presStyleCnt="0"/>
      <dgm:spPr/>
      <dgm:t>
        <a:bodyPr/>
        <a:lstStyle/>
        <a:p>
          <a:endParaRPr lang="en-US"/>
        </a:p>
      </dgm:t>
    </dgm:pt>
    <dgm:pt modelId="{73404538-25E6-4396-9CAF-4DDFD2DE5644}" type="pres">
      <dgm:prSet presAssocID="{9D2C9050-2A26-48CD-BFEF-4E138A799EA0}" presName="compNode" presStyleCnt="0"/>
      <dgm:spPr/>
    </dgm:pt>
    <dgm:pt modelId="{8DC745EB-E778-4121-BBFB-E2BA7B65F5E0}" type="pres">
      <dgm:prSet presAssocID="{9D2C9050-2A26-48CD-BFEF-4E138A799EA0}" presName="node" presStyleLbl="node1" presStyleIdx="4" presStyleCnt="6" custScaleX="100000" custScaleY="118298" custLinFactNeighborX="-3624" custLinFactNeighborY="-3380">
        <dgm:presLayoutVars>
          <dgm:bulletEnabled val="1"/>
        </dgm:presLayoutVars>
      </dgm:prSet>
      <dgm:spPr/>
      <dgm:t>
        <a:bodyPr/>
        <a:lstStyle/>
        <a:p>
          <a:endParaRPr lang="en-US"/>
        </a:p>
      </dgm:t>
    </dgm:pt>
    <dgm:pt modelId="{B9237A9E-0CB0-4267-A80D-426E879FC443}" type="pres">
      <dgm:prSet presAssocID="{9D2C9050-2A26-48CD-BFEF-4E138A799EA0}" presName="invisiNode" presStyleLbl="node1" presStyleIdx="4" presStyleCnt="6"/>
      <dgm:spPr/>
    </dgm:pt>
    <dgm:pt modelId="{CAB7EB0B-3F6A-47DC-B200-1B03286DB1B5}" type="pres">
      <dgm:prSet presAssocID="{9D2C9050-2A26-48CD-BFEF-4E138A799EA0}" presName="imagNode" presStyleLbl="fgImgPlace1" presStyleIdx="4" presStyleCnt="6" custScaleY="75758" custLinFactNeighborX="-3624" custLinFactNeighborY="8138"/>
      <dgm:spPr>
        <a:xfrm>
          <a:off x="5783907" y="457200"/>
          <a:ext cx="1263708" cy="112395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C180BE1B-C67E-4E4F-8070-423C73E05A53}" type="pres">
      <dgm:prSet presAssocID="{8FD921C2-6694-486D-9835-711EE1F272EA}" presName="sibTrans" presStyleLbl="sibTrans2D1" presStyleIdx="0" presStyleCnt="0"/>
      <dgm:spPr/>
      <dgm:t>
        <a:bodyPr/>
        <a:lstStyle/>
        <a:p>
          <a:endParaRPr lang="en-US"/>
        </a:p>
      </dgm:t>
    </dgm:pt>
    <dgm:pt modelId="{7A7485CF-1BFD-455E-A93D-EAC6060457D1}" type="pres">
      <dgm:prSet presAssocID="{861B93A1-64E8-4BAD-B92C-6E56943B63DB}" presName="compNode" presStyleCnt="0"/>
      <dgm:spPr/>
    </dgm:pt>
    <dgm:pt modelId="{5C69826A-9354-4112-8D05-FB647FD032C3}" type="pres">
      <dgm:prSet presAssocID="{861B93A1-64E8-4BAD-B92C-6E56943B63DB}" presName="node" presStyleLbl="node1" presStyleIdx="5" presStyleCnt="6" custScaleX="100801" custScaleY="118798" custLinFactNeighborX="-8832" custLinFactNeighborY="-3005">
        <dgm:presLayoutVars>
          <dgm:bulletEnabled val="1"/>
        </dgm:presLayoutVars>
      </dgm:prSet>
      <dgm:spPr/>
      <dgm:t>
        <a:bodyPr/>
        <a:lstStyle/>
        <a:p>
          <a:endParaRPr lang="en-US"/>
        </a:p>
      </dgm:t>
    </dgm:pt>
    <dgm:pt modelId="{F848A770-FC3F-426C-868C-13F98929B7E8}" type="pres">
      <dgm:prSet presAssocID="{861B93A1-64E8-4BAD-B92C-6E56943B63DB}" presName="invisiNode" presStyleLbl="node1" presStyleIdx="5" presStyleCnt="6"/>
      <dgm:spPr/>
    </dgm:pt>
    <dgm:pt modelId="{B6281F48-8DDB-4C1C-839E-A94613F71E19}" type="pres">
      <dgm:prSet presAssocID="{861B93A1-64E8-4BAD-B92C-6E56943B63DB}" presName="imagNode" presStyleLbl="fgImgPlace1" presStyleIdx="5" presStyleCnt="6" custScaleY="75758" custLinFactNeighborX="-7656" custLinFactNeighborY="8346"/>
      <dgm:spPr>
        <a:xfrm>
          <a:off x="7128095" y="457195"/>
          <a:ext cx="1263708" cy="112395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Lst>
  <dgm:cxnLst>
    <dgm:cxn modelId="{0C268054-6344-4BF9-8458-5F964C53C8FF}" type="presOf" srcId="{861B93A1-64E8-4BAD-B92C-6E56943B63DB}" destId="{5C69826A-9354-4112-8D05-FB647FD032C3}" srcOrd="0" destOrd="0" presId="urn:microsoft.com/office/officeart/2005/8/layout/pList2"/>
    <dgm:cxn modelId="{0FF8C814-9FB3-4474-9B7A-7C9A04A9999A}" type="presOf" srcId="{247180F7-3587-46C1-AC93-8EEFF917FD6C}" destId="{53DDD88B-C3F5-4F7C-AB1F-D48628CA5C26}" srcOrd="0" destOrd="0" presId="urn:microsoft.com/office/officeart/2005/8/layout/pList2"/>
    <dgm:cxn modelId="{39CBC7FB-867D-41C3-9386-1C2AF3C99BE6}" srcId="{317CE01D-D945-4676-BF49-70D8D58AD218}" destId="{9D2C9050-2A26-48CD-BFEF-4E138A799EA0}" srcOrd="4" destOrd="0" parTransId="{17121F4A-D6B1-421F-9C25-C53253F01373}" sibTransId="{8FD921C2-6694-486D-9835-711EE1F272EA}"/>
    <dgm:cxn modelId="{22892E3B-DE0E-4BFE-BBF3-7BE57358DE89}" type="presOf" srcId="{029B3362-6360-4A85-9CB7-8F07444B0938}" destId="{8CA8330A-5DEE-4C41-A15B-895AAF99CC01}" srcOrd="0" destOrd="0" presId="urn:microsoft.com/office/officeart/2005/8/layout/pList2"/>
    <dgm:cxn modelId="{065D464F-970F-44C4-B09F-F3FA6122B3EC}" srcId="{317CE01D-D945-4676-BF49-70D8D58AD218}" destId="{F0C4A174-CF2A-4E2D-8C29-195EF2EA6402}" srcOrd="0" destOrd="0" parTransId="{0D440678-624A-4F79-8587-DB2D4D5FC56B}" sibTransId="{247180F7-3587-46C1-AC93-8EEFF917FD6C}"/>
    <dgm:cxn modelId="{025A66E3-575A-4298-8C1C-6A6F9DCEE4E3}" srcId="{317CE01D-D945-4676-BF49-70D8D58AD218}" destId="{075544BA-DD7D-4026-BF6A-836F59228001}" srcOrd="2" destOrd="0" parTransId="{D42FC785-4E2F-4C2C-95B8-1C502D706239}" sibTransId="{F1FEC67D-8863-4696-B334-9B0BFEF06B1F}"/>
    <dgm:cxn modelId="{3AA436F2-50FC-4CB4-B881-AD75F82BC754}" type="presOf" srcId="{DB66765A-DAE6-4BCC-8400-C879F56ADC32}" destId="{7697A2BF-6D72-473E-98B8-3BA85327FCDC}" srcOrd="0" destOrd="0" presId="urn:microsoft.com/office/officeart/2005/8/layout/pList2"/>
    <dgm:cxn modelId="{07284FE6-722F-47F9-BFB3-CC51AF48F42F}" srcId="{317CE01D-D945-4676-BF49-70D8D58AD218}" destId="{861B93A1-64E8-4BAD-B92C-6E56943B63DB}" srcOrd="5" destOrd="0" parTransId="{60ADBEA1-24D0-4C49-9A0F-CD0B62FD8F53}" sibTransId="{5322B7A1-E611-46B5-86E9-B92C21E81817}"/>
    <dgm:cxn modelId="{FD676AEA-3E75-4B99-B57E-FE5F67A82312}" type="presOf" srcId="{04680D80-E39E-45B1-A011-C4CAD27EE1BD}" destId="{EBC24B97-0E0A-484B-95D0-6DDACF542BA6}" srcOrd="0" destOrd="0" presId="urn:microsoft.com/office/officeart/2005/8/layout/pList2"/>
    <dgm:cxn modelId="{16001C73-6030-410F-8103-CC1EF0E333EF}" type="presOf" srcId="{8FD921C2-6694-486D-9835-711EE1F272EA}" destId="{C180BE1B-C67E-4E4F-8070-423C73E05A53}" srcOrd="0" destOrd="0" presId="urn:microsoft.com/office/officeart/2005/8/layout/pList2"/>
    <dgm:cxn modelId="{EC24961E-E3BF-44D1-8D8F-BE040A57F4B1}" type="presOf" srcId="{F1FEC67D-8863-4696-B334-9B0BFEF06B1F}" destId="{C47C80F9-F561-4CB1-A8F6-15452DEB4475}" srcOrd="0" destOrd="0" presId="urn:microsoft.com/office/officeart/2005/8/layout/pList2"/>
    <dgm:cxn modelId="{BB647FC3-6D7F-43B8-A3E7-D17C511B6A06}" type="presOf" srcId="{F0C4A174-CF2A-4E2D-8C29-195EF2EA6402}" destId="{6A8AEBD1-F51B-4137-A041-737F7AB858F4}" srcOrd="0" destOrd="0" presId="urn:microsoft.com/office/officeart/2005/8/layout/pList2"/>
    <dgm:cxn modelId="{2E9884C0-26BE-464D-90DB-C078DB1A2CC8}" srcId="{317CE01D-D945-4676-BF49-70D8D58AD218}" destId="{029B3362-6360-4A85-9CB7-8F07444B0938}" srcOrd="3" destOrd="0" parTransId="{A9458CD9-8CB6-4825-BEFA-CAD767028CF2}" sibTransId="{DB66765A-DAE6-4BCC-8400-C879F56ADC32}"/>
    <dgm:cxn modelId="{A8F7E207-1534-42C3-A24B-F794CBB30192}" type="presOf" srcId="{075544BA-DD7D-4026-BF6A-836F59228001}" destId="{6938023B-ACEE-4781-9383-9648E66DC3A5}" srcOrd="0" destOrd="0" presId="urn:microsoft.com/office/officeart/2005/8/layout/pList2"/>
    <dgm:cxn modelId="{CC84830B-9E09-4223-8903-A2A736D78601}" srcId="{317CE01D-D945-4676-BF49-70D8D58AD218}" destId="{04680D80-E39E-45B1-A011-C4CAD27EE1BD}" srcOrd="1" destOrd="0" parTransId="{7B31ADDB-95DC-4A2B-84BB-F79897DDAD36}" sibTransId="{F3661393-C1B4-4195-8879-07F71B19CF2F}"/>
    <dgm:cxn modelId="{19529577-6DF6-4A73-A231-2846CE21EF42}" type="presOf" srcId="{F3661393-C1B4-4195-8879-07F71B19CF2F}" destId="{71927AF8-1D64-4522-9BAB-8FC979A5582F}" srcOrd="0" destOrd="0" presId="urn:microsoft.com/office/officeart/2005/8/layout/pList2"/>
    <dgm:cxn modelId="{E203CE1C-0FFB-40C8-B98C-AE80A57F93F3}" type="presOf" srcId="{9D2C9050-2A26-48CD-BFEF-4E138A799EA0}" destId="{8DC745EB-E778-4121-BBFB-E2BA7B65F5E0}" srcOrd="0" destOrd="0" presId="urn:microsoft.com/office/officeart/2005/8/layout/pList2"/>
    <dgm:cxn modelId="{18F0F773-8C2F-4E7D-883C-E193C768EC32}" type="presOf" srcId="{317CE01D-D945-4676-BF49-70D8D58AD218}" destId="{E33D41FB-D404-47FC-B0F4-64F539F2CEA9}" srcOrd="0" destOrd="0" presId="urn:microsoft.com/office/officeart/2005/8/layout/pList2"/>
    <dgm:cxn modelId="{B6987455-5698-4B98-B7E8-EE3AAF5ED946}" type="presParOf" srcId="{E33D41FB-D404-47FC-B0F4-64F539F2CEA9}" destId="{B169144E-2275-4D1F-AF63-649D8EEA948D}" srcOrd="0" destOrd="0" presId="urn:microsoft.com/office/officeart/2005/8/layout/pList2"/>
    <dgm:cxn modelId="{6ACB3116-62AA-4AF7-A26C-91491D0BD451}" type="presParOf" srcId="{E33D41FB-D404-47FC-B0F4-64F539F2CEA9}" destId="{39262D45-3ED2-4821-AABA-A140BF236E41}" srcOrd="1" destOrd="0" presId="urn:microsoft.com/office/officeart/2005/8/layout/pList2"/>
    <dgm:cxn modelId="{2A195B2A-82B6-40E4-A0F2-25016A5C97EF}" type="presParOf" srcId="{39262D45-3ED2-4821-AABA-A140BF236E41}" destId="{D5586862-BDD1-4934-9C57-49E1A03D7A79}" srcOrd="0" destOrd="0" presId="urn:microsoft.com/office/officeart/2005/8/layout/pList2"/>
    <dgm:cxn modelId="{C793989D-8E96-4718-81E6-3E3B11A8290E}" type="presParOf" srcId="{D5586862-BDD1-4934-9C57-49E1A03D7A79}" destId="{6A8AEBD1-F51B-4137-A041-737F7AB858F4}" srcOrd="0" destOrd="0" presId="urn:microsoft.com/office/officeart/2005/8/layout/pList2"/>
    <dgm:cxn modelId="{809125D9-1F96-478B-B22A-DAF651812650}" type="presParOf" srcId="{D5586862-BDD1-4934-9C57-49E1A03D7A79}" destId="{0C53C3AE-7295-48B1-AB9B-3FA62FB8BF7E}" srcOrd="1" destOrd="0" presId="urn:microsoft.com/office/officeart/2005/8/layout/pList2"/>
    <dgm:cxn modelId="{0DB691E2-71EB-4DD1-95A2-8862E7947961}" type="presParOf" srcId="{D5586862-BDD1-4934-9C57-49E1A03D7A79}" destId="{02637A14-42A4-4421-BD49-D2BE04B7EA6D}" srcOrd="2" destOrd="0" presId="urn:microsoft.com/office/officeart/2005/8/layout/pList2"/>
    <dgm:cxn modelId="{C116448C-98FF-45E3-AA2C-67176FFC7403}" type="presParOf" srcId="{39262D45-3ED2-4821-AABA-A140BF236E41}" destId="{53DDD88B-C3F5-4F7C-AB1F-D48628CA5C26}" srcOrd="1" destOrd="0" presId="urn:microsoft.com/office/officeart/2005/8/layout/pList2"/>
    <dgm:cxn modelId="{7D3ED978-C75A-4EA9-AFAB-EF25E4B8FA8A}" type="presParOf" srcId="{39262D45-3ED2-4821-AABA-A140BF236E41}" destId="{F80361D0-25B9-418B-A9B8-BA6D2FAD65A3}" srcOrd="2" destOrd="0" presId="urn:microsoft.com/office/officeart/2005/8/layout/pList2"/>
    <dgm:cxn modelId="{49E17D4A-CFEF-42E5-ADAA-2F488AF47C8B}" type="presParOf" srcId="{F80361D0-25B9-418B-A9B8-BA6D2FAD65A3}" destId="{EBC24B97-0E0A-484B-95D0-6DDACF542BA6}" srcOrd="0" destOrd="0" presId="urn:microsoft.com/office/officeart/2005/8/layout/pList2"/>
    <dgm:cxn modelId="{595E4D79-058F-462B-9D4E-733D5418FA67}" type="presParOf" srcId="{F80361D0-25B9-418B-A9B8-BA6D2FAD65A3}" destId="{17C95336-DDE9-4051-A9B8-E64F60AC687C}" srcOrd="1" destOrd="0" presId="urn:microsoft.com/office/officeart/2005/8/layout/pList2"/>
    <dgm:cxn modelId="{289C1002-FCCB-470E-BEB7-8B53211598E1}" type="presParOf" srcId="{F80361D0-25B9-418B-A9B8-BA6D2FAD65A3}" destId="{B80D0D7A-B5E7-4D04-BBCB-90D03B546114}" srcOrd="2" destOrd="0" presId="urn:microsoft.com/office/officeart/2005/8/layout/pList2"/>
    <dgm:cxn modelId="{85C78582-810E-4344-82BA-C0698FBB5C21}" type="presParOf" srcId="{39262D45-3ED2-4821-AABA-A140BF236E41}" destId="{71927AF8-1D64-4522-9BAB-8FC979A5582F}" srcOrd="3" destOrd="0" presId="urn:microsoft.com/office/officeart/2005/8/layout/pList2"/>
    <dgm:cxn modelId="{D8780765-88E3-414F-8729-20A0DE7EAD12}" type="presParOf" srcId="{39262D45-3ED2-4821-AABA-A140BF236E41}" destId="{CEBDB97C-AFF9-4718-8A86-957CC983CB4E}" srcOrd="4" destOrd="0" presId="urn:microsoft.com/office/officeart/2005/8/layout/pList2"/>
    <dgm:cxn modelId="{C5CAE0A6-DC18-4A3E-BD4D-F816A69A1FF6}" type="presParOf" srcId="{CEBDB97C-AFF9-4718-8A86-957CC983CB4E}" destId="{6938023B-ACEE-4781-9383-9648E66DC3A5}" srcOrd="0" destOrd="0" presId="urn:microsoft.com/office/officeart/2005/8/layout/pList2"/>
    <dgm:cxn modelId="{EAFBC79D-17A0-411A-9938-20E4936C2233}" type="presParOf" srcId="{CEBDB97C-AFF9-4718-8A86-957CC983CB4E}" destId="{DF7F7787-A32D-470E-9F02-C85A28B9FF01}" srcOrd="1" destOrd="0" presId="urn:microsoft.com/office/officeart/2005/8/layout/pList2"/>
    <dgm:cxn modelId="{6D45BB0C-8DFE-451F-8C30-C5650FD30CE2}" type="presParOf" srcId="{CEBDB97C-AFF9-4718-8A86-957CC983CB4E}" destId="{635E4B87-A6B9-4A30-8774-4FE2ADCC2BC4}" srcOrd="2" destOrd="0" presId="urn:microsoft.com/office/officeart/2005/8/layout/pList2"/>
    <dgm:cxn modelId="{4A20F417-B1B2-4E7C-9CC9-F69DED992E94}" type="presParOf" srcId="{39262D45-3ED2-4821-AABA-A140BF236E41}" destId="{C47C80F9-F561-4CB1-A8F6-15452DEB4475}" srcOrd="5" destOrd="0" presId="urn:microsoft.com/office/officeart/2005/8/layout/pList2"/>
    <dgm:cxn modelId="{1EF60ED6-1A21-4B88-A4AD-37C4E1C8AEAA}" type="presParOf" srcId="{39262D45-3ED2-4821-AABA-A140BF236E41}" destId="{B060A305-6D7B-4FC0-8CE8-30975227B578}" srcOrd="6" destOrd="0" presId="urn:microsoft.com/office/officeart/2005/8/layout/pList2"/>
    <dgm:cxn modelId="{E1ABD347-0359-47AA-86AB-EC7EB25B0861}" type="presParOf" srcId="{B060A305-6D7B-4FC0-8CE8-30975227B578}" destId="{8CA8330A-5DEE-4C41-A15B-895AAF99CC01}" srcOrd="0" destOrd="0" presId="urn:microsoft.com/office/officeart/2005/8/layout/pList2"/>
    <dgm:cxn modelId="{ABFF4B89-A4DE-483E-B8A3-D9533A6AA2F5}" type="presParOf" srcId="{B060A305-6D7B-4FC0-8CE8-30975227B578}" destId="{A4AC4B23-8A9E-478E-A4A9-F263B8900FB0}" srcOrd="1" destOrd="0" presId="urn:microsoft.com/office/officeart/2005/8/layout/pList2"/>
    <dgm:cxn modelId="{1EAF6277-D4C2-4A97-AA0F-BE4C49738367}" type="presParOf" srcId="{B060A305-6D7B-4FC0-8CE8-30975227B578}" destId="{9254EB66-34E8-4ACE-ADEC-764871995551}" srcOrd="2" destOrd="0" presId="urn:microsoft.com/office/officeart/2005/8/layout/pList2"/>
    <dgm:cxn modelId="{36EB346E-E276-495E-97B7-C72AC10422FD}" type="presParOf" srcId="{39262D45-3ED2-4821-AABA-A140BF236E41}" destId="{7697A2BF-6D72-473E-98B8-3BA85327FCDC}" srcOrd="7" destOrd="0" presId="urn:microsoft.com/office/officeart/2005/8/layout/pList2"/>
    <dgm:cxn modelId="{B3095C73-CE79-4DB4-B9C3-05FCB36DA815}" type="presParOf" srcId="{39262D45-3ED2-4821-AABA-A140BF236E41}" destId="{73404538-25E6-4396-9CAF-4DDFD2DE5644}" srcOrd="8" destOrd="0" presId="urn:microsoft.com/office/officeart/2005/8/layout/pList2"/>
    <dgm:cxn modelId="{8AB4573C-C85F-4E1B-9474-FEE491B8237A}" type="presParOf" srcId="{73404538-25E6-4396-9CAF-4DDFD2DE5644}" destId="{8DC745EB-E778-4121-BBFB-E2BA7B65F5E0}" srcOrd="0" destOrd="0" presId="urn:microsoft.com/office/officeart/2005/8/layout/pList2"/>
    <dgm:cxn modelId="{5ECEDF9B-7C28-44EF-8F2B-D07FE8770542}" type="presParOf" srcId="{73404538-25E6-4396-9CAF-4DDFD2DE5644}" destId="{B9237A9E-0CB0-4267-A80D-426E879FC443}" srcOrd="1" destOrd="0" presId="urn:microsoft.com/office/officeart/2005/8/layout/pList2"/>
    <dgm:cxn modelId="{1EA24F0F-6E6A-4FAE-A1D7-CEBE7DA46187}" type="presParOf" srcId="{73404538-25E6-4396-9CAF-4DDFD2DE5644}" destId="{CAB7EB0B-3F6A-47DC-B200-1B03286DB1B5}" srcOrd="2" destOrd="0" presId="urn:microsoft.com/office/officeart/2005/8/layout/pList2"/>
    <dgm:cxn modelId="{27C94BCD-7335-43FD-A33A-6AE1E0F44495}" type="presParOf" srcId="{39262D45-3ED2-4821-AABA-A140BF236E41}" destId="{C180BE1B-C67E-4E4F-8070-423C73E05A53}" srcOrd="9" destOrd="0" presId="urn:microsoft.com/office/officeart/2005/8/layout/pList2"/>
    <dgm:cxn modelId="{BA75EAFB-030F-4B1C-B0E5-D1E825B478BA}" type="presParOf" srcId="{39262D45-3ED2-4821-AABA-A140BF236E41}" destId="{7A7485CF-1BFD-455E-A93D-EAC6060457D1}" srcOrd="10" destOrd="0" presId="urn:microsoft.com/office/officeart/2005/8/layout/pList2"/>
    <dgm:cxn modelId="{0E9D7893-F251-4171-8F21-18F8C1D87EBC}" type="presParOf" srcId="{7A7485CF-1BFD-455E-A93D-EAC6060457D1}" destId="{5C69826A-9354-4112-8D05-FB647FD032C3}" srcOrd="0" destOrd="0" presId="urn:microsoft.com/office/officeart/2005/8/layout/pList2"/>
    <dgm:cxn modelId="{B5B5433B-A6ED-4EE5-9A89-0798FC9BA48F}" type="presParOf" srcId="{7A7485CF-1BFD-455E-A93D-EAC6060457D1}" destId="{F848A770-FC3F-426C-868C-13F98929B7E8}" srcOrd="1" destOrd="0" presId="urn:microsoft.com/office/officeart/2005/8/layout/pList2"/>
    <dgm:cxn modelId="{942E79DE-ED78-4C5D-A39C-C5892CDF0F66}" type="presParOf" srcId="{7A7485CF-1BFD-455E-A93D-EAC6060457D1}" destId="{B6281F48-8DDB-4C1C-839E-A94613F71E1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4D56A-C7C3-4910-9042-18FE46C81C43}" type="doc">
      <dgm:prSet loTypeId="urn:diagrams.loki3.com/BracketList" loCatId="list" qsTypeId="urn:microsoft.com/office/officeart/2005/8/quickstyle/simple4" qsCatId="simple" csTypeId="urn:microsoft.com/office/officeart/2005/8/colors/accent2_3" csCatId="accent2" phldr="1"/>
      <dgm:spPr/>
      <dgm:t>
        <a:bodyPr/>
        <a:lstStyle/>
        <a:p>
          <a:endParaRPr lang="en-US"/>
        </a:p>
      </dgm:t>
    </dgm:pt>
    <dgm:pt modelId="{5CA2E494-BBDA-452E-856F-B209C65B1DD0}">
      <dgm:prSet phldrT="[Text]"/>
      <dgm:spPr/>
      <dgm:t>
        <a:bodyPr/>
        <a:lstStyle/>
        <a:p>
          <a:r>
            <a:rPr lang="en-US" b="1" dirty="0" smtClean="0">
              <a:effectLst>
                <a:outerShdw blurRad="38100" dist="38100" dir="2700000" algn="tl">
                  <a:srgbClr val="000000">
                    <a:alpha val="43137"/>
                  </a:srgbClr>
                </a:outerShdw>
              </a:effectLst>
            </a:rPr>
            <a:t>Convergence Science</a:t>
          </a:r>
          <a:endParaRPr lang="en-US" b="1" dirty="0">
            <a:effectLst>
              <a:outerShdw blurRad="38100" dist="38100" dir="2700000" algn="tl">
                <a:srgbClr val="000000">
                  <a:alpha val="43137"/>
                </a:srgbClr>
              </a:outerShdw>
            </a:effectLst>
          </a:endParaRPr>
        </a:p>
      </dgm:t>
    </dgm:pt>
    <dgm:pt modelId="{BBE1E1D7-BA0F-46A7-85FE-1928843AD369}" type="parTrans" cxnId="{747F3279-AD2A-4F5A-A846-F8DD996FA2E3}">
      <dgm:prSet/>
      <dgm:spPr/>
      <dgm:t>
        <a:bodyPr/>
        <a:lstStyle/>
        <a:p>
          <a:endParaRPr lang="en-US">
            <a:effectLst>
              <a:outerShdw blurRad="38100" dist="38100" dir="2700000" algn="tl">
                <a:srgbClr val="000000">
                  <a:alpha val="43137"/>
                </a:srgbClr>
              </a:outerShdw>
            </a:effectLst>
          </a:endParaRPr>
        </a:p>
      </dgm:t>
    </dgm:pt>
    <dgm:pt modelId="{500AE1D6-69DF-4B85-BE6F-299DDA5FAE2C}" type="sibTrans" cxnId="{747F3279-AD2A-4F5A-A846-F8DD996FA2E3}">
      <dgm:prSet/>
      <dgm:spPr/>
      <dgm:t>
        <a:bodyPr/>
        <a:lstStyle/>
        <a:p>
          <a:endParaRPr lang="en-US">
            <a:effectLst>
              <a:outerShdw blurRad="38100" dist="38100" dir="2700000" algn="tl">
                <a:srgbClr val="000000">
                  <a:alpha val="43137"/>
                </a:srgbClr>
              </a:outerShdw>
            </a:effectLst>
          </a:endParaRPr>
        </a:p>
      </dgm:t>
    </dgm:pt>
    <dgm:pt modelId="{699AA412-23C9-4B5C-AC32-B35C5380F6A4}">
      <dgm:prSet phldrT="[Text]"/>
      <dgm:spPr/>
      <dgm:t>
        <a:bodyPr/>
        <a:lstStyle/>
        <a:p>
          <a:r>
            <a:rPr lang="en-US" b="1" dirty="0" smtClean="0">
              <a:effectLst>
                <a:outerShdw blurRad="38100" dist="38100" dir="2700000" algn="tl">
                  <a:srgbClr val="000000">
                    <a:alpha val="43137"/>
                  </a:srgbClr>
                </a:outerShdw>
              </a:effectLst>
            </a:rPr>
            <a:t>FY20 Virtual Cancer Center*</a:t>
          </a:r>
          <a:endParaRPr lang="en-US" b="1" dirty="0">
            <a:effectLst>
              <a:outerShdw blurRad="38100" dist="38100" dir="2700000" algn="tl">
                <a:srgbClr val="000000">
                  <a:alpha val="43137"/>
                </a:srgbClr>
              </a:outerShdw>
            </a:effectLst>
          </a:endParaRPr>
        </a:p>
      </dgm:t>
    </dgm:pt>
    <dgm:pt modelId="{A78463AE-DF0C-465E-932B-8B7A2629D723}" type="parTrans" cxnId="{DE1656D8-C757-435F-AB0E-DB35FA22B683}">
      <dgm:prSet/>
      <dgm:spPr/>
      <dgm:t>
        <a:bodyPr/>
        <a:lstStyle/>
        <a:p>
          <a:endParaRPr lang="en-US">
            <a:effectLst>
              <a:outerShdw blurRad="38100" dist="38100" dir="2700000" algn="tl">
                <a:srgbClr val="000000">
                  <a:alpha val="43137"/>
                </a:srgbClr>
              </a:outerShdw>
            </a:effectLst>
          </a:endParaRPr>
        </a:p>
      </dgm:t>
    </dgm:pt>
    <dgm:pt modelId="{43DD7354-E961-4AC6-8C69-4E346AE3440A}" type="sibTrans" cxnId="{DE1656D8-C757-435F-AB0E-DB35FA22B683}">
      <dgm:prSet/>
      <dgm:spPr/>
      <dgm:t>
        <a:bodyPr/>
        <a:lstStyle/>
        <a:p>
          <a:endParaRPr lang="en-US">
            <a:effectLst>
              <a:outerShdw blurRad="38100" dist="38100" dir="2700000" algn="tl">
                <a:srgbClr val="000000">
                  <a:alpha val="43137"/>
                </a:srgbClr>
              </a:outerShdw>
            </a:effectLst>
          </a:endParaRPr>
        </a:p>
      </dgm:t>
    </dgm:pt>
    <dgm:pt modelId="{377547EE-F1FC-43AE-BA08-229D81D0519A}">
      <dgm:prSet phldrT="[Text]"/>
      <dgm:spPr/>
      <dgm:t>
        <a:bodyPr/>
        <a:lstStyle/>
        <a:p>
          <a:r>
            <a:rPr lang="en-US" b="1" dirty="0" smtClean="0">
              <a:effectLst>
                <a:outerShdw blurRad="38100" dist="38100" dir="2700000" algn="tl">
                  <a:srgbClr val="000000">
                    <a:alpha val="43137"/>
                  </a:srgbClr>
                </a:outerShdw>
              </a:effectLst>
            </a:rPr>
            <a:t>Innovation and Impact </a:t>
          </a:r>
          <a:endParaRPr lang="en-US" b="1" dirty="0">
            <a:effectLst>
              <a:outerShdw blurRad="38100" dist="38100" dir="2700000" algn="tl">
                <a:srgbClr val="000000">
                  <a:alpha val="43137"/>
                </a:srgbClr>
              </a:outerShdw>
            </a:effectLst>
          </a:endParaRPr>
        </a:p>
      </dgm:t>
    </dgm:pt>
    <dgm:pt modelId="{33427F80-C656-4103-8A15-315D3479ADC8}" type="parTrans" cxnId="{FF0D7F82-42FA-4D6D-B119-8E7FADB7675C}">
      <dgm:prSet/>
      <dgm:spPr/>
      <dgm:t>
        <a:bodyPr/>
        <a:lstStyle/>
        <a:p>
          <a:endParaRPr lang="en-US">
            <a:effectLst>
              <a:outerShdw blurRad="38100" dist="38100" dir="2700000" algn="tl">
                <a:srgbClr val="000000">
                  <a:alpha val="43137"/>
                </a:srgbClr>
              </a:outerShdw>
            </a:effectLst>
          </a:endParaRPr>
        </a:p>
      </dgm:t>
    </dgm:pt>
    <dgm:pt modelId="{445A00B7-9A1A-4959-B661-4EA4A482FC30}" type="sibTrans" cxnId="{FF0D7F82-42FA-4D6D-B119-8E7FADB7675C}">
      <dgm:prSet/>
      <dgm:spPr/>
      <dgm:t>
        <a:bodyPr/>
        <a:lstStyle/>
        <a:p>
          <a:endParaRPr lang="en-US">
            <a:effectLst>
              <a:outerShdw blurRad="38100" dist="38100" dir="2700000" algn="tl">
                <a:srgbClr val="000000">
                  <a:alpha val="43137"/>
                </a:srgbClr>
              </a:outerShdw>
            </a:effectLst>
          </a:endParaRPr>
        </a:p>
      </dgm:t>
    </dgm:pt>
    <dgm:pt modelId="{B2787169-5E53-4245-AB3B-10186C8A2722}">
      <dgm:prSet phldrT="[Text]"/>
      <dgm:spPr/>
      <dgm:t>
        <a:bodyPr/>
        <a:lstStyle/>
        <a:p>
          <a:r>
            <a:rPr lang="en-US" b="1" dirty="0" smtClean="0">
              <a:effectLst>
                <a:outerShdw blurRad="38100" dist="38100" dir="2700000" algn="tl">
                  <a:srgbClr val="000000">
                    <a:alpha val="43137"/>
                  </a:srgbClr>
                </a:outerShdw>
              </a:effectLst>
            </a:rPr>
            <a:t>Career Development Award - Fellow Option</a:t>
          </a:r>
          <a:endParaRPr lang="en-US" b="1" dirty="0">
            <a:effectLst>
              <a:outerShdw blurRad="38100" dist="38100" dir="2700000" algn="tl">
                <a:srgbClr val="000000">
                  <a:alpha val="43137"/>
                </a:srgbClr>
              </a:outerShdw>
            </a:effectLst>
          </a:endParaRPr>
        </a:p>
      </dgm:t>
    </dgm:pt>
    <dgm:pt modelId="{7BF95D98-7369-495A-AE5A-8E4856B0B0A1}" type="parTrans" cxnId="{31B0A593-591E-4F8A-A6A5-C5583D7E8D69}">
      <dgm:prSet/>
      <dgm:spPr/>
      <dgm:t>
        <a:bodyPr/>
        <a:lstStyle/>
        <a:p>
          <a:endParaRPr lang="en-US">
            <a:effectLst>
              <a:outerShdw blurRad="38100" dist="38100" dir="2700000" algn="tl">
                <a:srgbClr val="000000">
                  <a:alpha val="43137"/>
                </a:srgbClr>
              </a:outerShdw>
            </a:effectLst>
          </a:endParaRPr>
        </a:p>
      </dgm:t>
    </dgm:pt>
    <dgm:pt modelId="{A6E8D025-1FA0-4E73-B6CC-C14C1DD0A088}" type="sibTrans" cxnId="{31B0A593-591E-4F8A-A6A5-C5583D7E8D69}">
      <dgm:prSet/>
      <dgm:spPr/>
      <dgm:t>
        <a:bodyPr/>
        <a:lstStyle/>
        <a:p>
          <a:endParaRPr lang="en-US">
            <a:effectLst>
              <a:outerShdw blurRad="38100" dist="38100" dir="2700000" algn="tl">
                <a:srgbClr val="000000">
                  <a:alpha val="43137"/>
                </a:srgbClr>
              </a:outerShdw>
            </a:effectLst>
          </a:endParaRPr>
        </a:p>
      </dgm:t>
    </dgm:pt>
    <dgm:pt modelId="{C2C540F1-5BE3-4A24-A758-3070606598E4}">
      <dgm:prSet phldrT="[Text]"/>
      <dgm:spPr/>
      <dgm:t>
        <a:bodyPr/>
        <a:lstStyle/>
        <a:p>
          <a:r>
            <a:rPr lang="en-US" b="1" dirty="0" smtClean="0">
              <a:effectLst>
                <a:outerShdw blurRad="38100" dist="38100" dir="2700000" algn="tl">
                  <a:srgbClr val="000000">
                    <a:alpha val="43137"/>
                  </a:srgbClr>
                </a:outerShdw>
              </a:effectLst>
            </a:rPr>
            <a:t>Career Development Award – Scholar Option</a:t>
          </a:r>
          <a:endParaRPr lang="en-US" b="1" dirty="0">
            <a:effectLst>
              <a:outerShdw blurRad="38100" dist="38100" dir="2700000" algn="tl">
                <a:srgbClr val="000000">
                  <a:alpha val="43137"/>
                </a:srgbClr>
              </a:outerShdw>
            </a:effectLst>
          </a:endParaRPr>
        </a:p>
      </dgm:t>
    </dgm:pt>
    <dgm:pt modelId="{07F5AE6A-5CFD-4396-899D-2587C02FAB2D}" type="parTrans" cxnId="{A2452CC3-20D8-4721-98C9-730EC487A670}">
      <dgm:prSet/>
      <dgm:spPr/>
      <dgm:t>
        <a:bodyPr/>
        <a:lstStyle/>
        <a:p>
          <a:endParaRPr lang="en-US">
            <a:effectLst>
              <a:outerShdw blurRad="38100" dist="38100" dir="2700000" algn="tl">
                <a:srgbClr val="000000">
                  <a:alpha val="43137"/>
                </a:srgbClr>
              </a:outerShdw>
            </a:effectLst>
          </a:endParaRPr>
        </a:p>
      </dgm:t>
    </dgm:pt>
    <dgm:pt modelId="{5DB7B609-F548-498B-AEC1-337150565EC0}" type="sibTrans" cxnId="{A2452CC3-20D8-4721-98C9-730EC487A670}">
      <dgm:prSet/>
      <dgm:spPr/>
      <dgm:t>
        <a:bodyPr/>
        <a:lstStyle/>
        <a:p>
          <a:endParaRPr lang="en-US">
            <a:effectLst>
              <a:outerShdw blurRad="38100" dist="38100" dir="2700000" algn="tl">
                <a:srgbClr val="000000">
                  <a:alpha val="43137"/>
                </a:srgbClr>
              </a:outerShdw>
            </a:effectLst>
          </a:endParaRPr>
        </a:p>
      </dgm:t>
    </dgm:pt>
    <dgm:pt modelId="{2382881A-DA50-4855-A759-CD0BC376B481}">
      <dgm:prSet phldrT="[Text]"/>
      <dgm:spPr/>
      <dgm:t>
        <a:bodyPr/>
        <a:lstStyle/>
        <a:p>
          <a:r>
            <a:rPr lang="en-US" b="1" dirty="0" smtClean="0">
              <a:effectLst>
                <a:outerShdw blurRad="38100" dist="38100" dir="2700000" algn="tl">
                  <a:srgbClr val="000000">
                    <a:alpha val="43137"/>
                  </a:srgbClr>
                </a:outerShdw>
              </a:effectLst>
            </a:rPr>
            <a:t>Convergent Science Cancer Consortium Development Award </a:t>
          </a:r>
          <a:endParaRPr lang="en-US" b="1" dirty="0">
            <a:effectLst>
              <a:outerShdw blurRad="38100" dist="38100" dir="2700000" algn="tl">
                <a:srgbClr val="000000">
                  <a:alpha val="43137"/>
                </a:srgbClr>
              </a:outerShdw>
            </a:effectLst>
          </a:endParaRPr>
        </a:p>
      </dgm:t>
    </dgm:pt>
    <dgm:pt modelId="{A95D59B5-7B83-40EE-88F7-A0AC0E8D303F}" type="parTrans" cxnId="{7F2DA92A-C8FA-473E-AF15-21E5B19BD904}">
      <dgm:prSet/>
      <dgm:spPr/>
      <dgm:t>
        <a:bodyPr/>
        <a:lstStyle/>
        <a:p>
          <a:endParaRPr lang="en-US">
            <a:effectLst>
              <a:outerShdw blurRad="38100" dist="38100" dir="2700000" algn="tl">
                <a:srgbClr val="000000">
                  <a:alpha val="43137"/>
                </a:srgbClr>
              </a:outerShdw>
            </a:effectLst>
          </a:endParaRPr>
        </a:p>
      </dgm:t>
    </dgm:pt>
    <dgm:pt modelId="{CC7AD95B-2683-4BCE-97DB-E70D106A7CF4}" type="sibTrans" cxnId="{7F2DA92A-C8FA-473E-AF15-21E5B19BD904}">
      <dgm:prSet/>
      <dgm:spPr/>
      <dgm:t>
        <a:bodyPr/>
        <a:lstStyle/>
        <a:p>
          <a:endParaRPr lang="en-US">
            <a:effectLst>
              <a:outerShdw blurRad="38100" dist="38100" dir="2700000" algn="tl">
                <a:srgbClr val="000000">
                  <a:alpha val="43137"/>
                </a:srgbClr>
              </a:outerShdw>
            </a:effectLst>
          </a:endParaRPr>
        </a:p>
      </dgm:t>
    </dgm:pt>
    <dgm:pt modelId="{0D0039B0-68CD-4C28-877A-4B334145DA19}">
      <dgm:prSet phldrT="[Text]"/>
      <dgm:spPr/>
      <dgm:t>
        <a:bodyPr/>
        <a:lstStyle/>
        <a:p>
          <a:r>
            <a:rPr lang="en-US" b="1" dirty="0" smtClean="0">
              <a:effectLst>
                <a:outerShdw blurRad="38100" dist="38100" dir="2700000" algn="tl">
                  <a:srgbClr val="000000">
                    <a:alpha val="43137"/>
                  </a:srgbClr>
                </a:outerShdw>
              </a:effectLst>
            </a:rPr>
            <a:t>Idea Award</a:t>
          </a:r>
          <a:endParaRPr lang="en-US" b="1" dirty="0">
            <a:effectLst>
              <a:outerShdw blurRad="38100" dist="38100" dir="2700000" algn="tl">
                <a:srgbClr val="000000">
                  <a:alpha val="43137"/>
                </a:srgbClr>
              </a:outerShdw>
            </a:effectLst>
          </a:endParaRPr>
        </a:p>
      </dgm:t>
    </dgm:pt>
    <dgm:pt modelId="{3B58A126-6B23-43DC-B48B-3B2D5DB9E4DE}" type="parTrans" cxnId="{00A9855A-5A82-4DF7-8E7C-5B6A79466ED8}">
      <dgm:prSet/>
      <dgm:spPr/>
      <dgm:t>
        <a:bodyPr/>
        <a:lstStyle/>
        <a:p>
          <a:endParaRPr lang="en-US">
            <a:effectLst>
              <a:outerShdw blurRad="38100" dist="38100" dir="2700000" algn="tl">
                <a:srgbClr val="000000">
                  <a:alpha val="43137"/>
                </a:srgbClr>
              </a:outerShdw>
            </a:effectLst>
          </a:endParaRPr>
        </a:p>
      </dgm:t>
    </dgm:pt>
    <dgm:pt modelId="{E058EC08-E21B-4648-8819-F66AFFFC1D07}" type="sibTrans" cxnId="{00A9855A-5A82-4DF7-8E7C-5B6A79466ED8}">
      <dgm:prSet/>
      <dgm:spPr/>
      <dgm:t>
        <a:bodyPr/>
        <a:lstStyle/>
        <a:p>
          <a:endParaRPr lang="en-US">
            <a:effectLst>
              <a:outerShdw blurRad="38100" dist="38100" dir="2700000" algn="tl">
                <a:srgbClr val="000000">
                  <a:alpha val="43137"/>
                </a:srgbClr>
              </a:outerShdw>
            </a:effectLst>
          </a:endParaRPr>
        </a:p>
      </dgm:t>
    </dgm:pt>
    <dgm:pt modelId="{AD886095-0701-4814-BF46-786C35717356}">
      <dgm:prSet phldrT="[Text]"/>
      <dgm:spPr/>
      <dgm:t>
        <a:bodyPr/>
        <a:lstStyle/>
        <a:p>
          <a:r>
            <a:rPr lang="en-US" b="1" dirty="0" smtClean="0">
              <a:effectLst>
                <a:outerShdw blurRad="38100" dist="38100" dir="2700000" algn="tl">
                  <a:srgbClr val="000000">
                    <a:alpha val="43137"/>
                  </a:srgbClr>
                </a:outerShdw>
              </a:effectLst>
            </a:rPr>
            <a:t>Impact Award</a:t>
          </a:r>
          <a:endParaRPr lang="en-US" b="1" dirty="0">
            <a:effectLst>
              <a:outerShdw blurRad="38100" dist="38100" dir="2700000" algn="tl">
                <a:srgbClr val="000000">
                  <a:alpha val="43137"/>
                </a:srgbClr>
              </a:outerShdw>
            </a:effectLst>
          </a:endParaRPr>
        </a:p>
      </dgm:t>
    </dgm:pt>
    <dgm:pt modelId="{64C8E1F7-FBAA-4D0A-B0E1-040316B7C27E}" type="parTrans" cxnId="{0838AD31-6C57-4737-85ED-D51CBC0519D2}">
      <dgm:prSet/>
      <dgm:spPr/>
      <dgm:t>
        <a:bodyPr/>
        <a:lstStyle/>
        <a:p>
          <a:endParaRPr lang="en-US">
            <a:effectLst>
              <a:outerShdw blurRad="38100" dist="38100" dir="2700000" algn="tl">
                <a:srgbClr val="000000">
                  <a:alpha val="43137"/>
                </a:srgbClr>
              </a:outerShdw>
            </a:effectLst>
          </a:endParaRPr>
        </a:p>
      </dgm:t>
    </dgm:pt>
    <dgm:pt modelId="{200102D2-3399-4D1F-98C5-BAE97FE5DFE4}" type="sibTrans" cxnId="{0838AD31-6C57-4737-85ED-D51CBC0519D2}">
      <dgm:prSet/>
      <dgm:spPr/>
      <dgm:t>
        <a:bodyPr/>
        <a:lstStyle/>
        <a:p>
          <a:endParaRPr lang="en-US">
            <a:effectLst>
              <a:outerShdw blurRad="38100" dist="38100" dir="2700000" algn="tl">
                <a:srgbClr val="000000">
                  <a:alpha val="43137"/>
                </a:srgbClr>
              </a:outerShdw>
            </a:effectLst>
          </a:endParaRPr>
        </a:p>
      </dgm:t>
    </dgm:pt>
    <dgm:pt modelId="{F05AFB3F-E76D-4AE3-902D-C68047FEC131}">
      <dgm:prSet phldrT="[Text]"/>
      <dgm:spPr/>
      <dgm:t>
        <a:bodyPr/>
        <a:lstStyle/>
        <a:p>
          <a:r>
            <a:rPr lang="en-US" b="1" dirty="0" smtClean="0">
              <a:effectLst>
                <a:outerShdw blurRad="38100" dist="38100" dir="2700000" algn="tl">
                  <a:srgbClr val="000000">
                    <a:alpha val="43137"/>
                  </a:srgbClr>
                </a:outerShdw>
              </a:effectLst>
            </a:rPr>
            <a:t>Translational Team Science Award</a:t>
          </a:r>
          <a:endParaRPr lang="en-US" b="1" dirty="0">
            <a:effectLst>
              <a:outerShdw blurRad="38100" dist="38100" dir="2700000" algn="tl">
                <a:srgbClr val="000000">
                  <a:alpha val="43137"/>
                </a:srgbClr>
              </a:outerShdw>
            </a:effectLst>
          </a:endParaRPr>
        </a:p>
      </dgm:t>
    </dgm:pt>
    <dgm:pt modelId="{2DA1A0D3-0643-4342-8600-B5DEBA2D4A37}" type="parTrans" cxnId="{3792F6F0-B29D-4379-AFEA-453DC12D6742}">
      <dgm:prSet/>
      <dgm:spPr/>
      <dgm:t>
        <a:bodyPr/>
        <a:lstStyle/>
        <a:p>
          <a:endParaRPr lang="en-US">
            <a:effectLst>
              <a:outerShdw blurRad="38100" dist="38100" dir="2700000" algn="tl">
                <a:srgbClr val="000000">
                  <a:alpha val="43137"/>
                </a:srgbClr>
              </a:outerShdw>
            </a:effectLst>
          </a:endParaRPr>
        </a:p>
      </dgm:t>
    </dgm:pt>
    <dgm:pt modelId="{83FFDDC3-8F1B-4946-94A7-BF7FFEC867C7}" type="sibTrans" cxnId="{3792F6F0-B29D-4379-AFEA-453DC12D6742}">
      <dgm:prSet/>
      <dgm:spPr/>
      <dgm:t>
        <a:bodyPr/>
        <a:lstStyle/>
        <a:p>
          <a:endParaRPr lang="en-US">
            <a:effectLst>
              <a:outerShdw blurRad="38100" dist="38100" dir="2700000" algn="tl">
                <a:srgbClr val="000000">
                  <a:alpha val="43137"/>
                </a:srgbClr>
              </a:outerShdw>
            </a:effectLst>
          </a:endParaRPr>
        </a:p>
      </dgm:t>
    </dgm:pt>
    <dgm:pt modelId="{377EA408-4BB0-49A2-BF72-C08636F4E25A}">
      <dgm:prSet phldrT="[Text]"/>
      <dgm:spPr/>
      <dgm:t>
        <a:bodyPr/>
        <a:lstStyle/>
        <a:p>
          <a:r>
            <a:rPr lang="en-US" b="1" dirty="0" smtClean="0">
              <a:effectLst>
                <a:outerShdw blurRad="38100" dist="38100" dir="2700000" algn="tl">
                  <a:srgbClr val="000000">
                    <a:alpha val="43137"/>
                  </a:srgbClr>
                </a:outerShdw>
              </a:effectLst>
            </a:rPr>
            <a:t>Behavioral Health Science Award</a:t>
          </a:r>
          <a:endParaRPr lang="en-US" b="1" dirty="0">
            <a:effectLst>
              <a:outerShdw blurRad="38100" dist="38100" dir="2700000" algn="tl">
                <a:srgbClr val="000000">
                  <a:alpha val="43137"/>
                </a:srgbClr>
              </a:outerShdw>
            </a:effectLst>
          </a:endParaRPr>
        </a:p>
      </dgm:t>
    </dgm:pt>
    <dgm:pt modelId="{DB42BA85-4461-4410-93B1-0B83B85DA8CA}" type="parTrans" cxnId="{B805EBB0-3F8D-4D45-A922-226E48614062}">
      <dgm:prSet/>
      <dgm:spPr/>
      <dgm:t>
        <a:bodyPr/>
        <a:lstStyle/>
        <a:p>
          <a:endParaRPr lang="en-US">
            <a:effectLst>
              <a:outerShdw blurRad="38100" dist="38100" dir="2700000" algn="tl">
                <a:srgbClr val="000000">
                  <a:alpha val="43137"/>
                </a:srgbClr>
              </a:outerShdw>
            </a:effectLst>
          </a:endParaRPr>
        </a:p>
      </dgm:t>
    </dgm:pt>
    <dgm:pt modelId="{C277F71F-E8E1-4D11-BC9E-204FA5510331}" type="sibTrans" cxnId="{B805EBB0-3F8D-4D45-A922-226E48614062}">
      <dgm:prSet/>
      <dgm:spPr/>
      <dgm:t>
        <a:bodyPr/>
        <a:lstStyle/>
        <a:p>
          <a:endParaRPr lang="en-US">
            <a:effectLst>
              <a:outerShdw blurRad="38100" dist="38100" dir="2700000" algn="tl">
                <a:srgbClr val="000000">
                  <a:alpha val="43137"/>
                </a:srgbClr>
              </a:outerShdw>
            </a:effectLst>
          </a:endParaRPr>
        </a:p>
      </dgm:t>
    </dgm:pt>
    <dgm:pt modelId="{0FC461BB-374E-4F28-AF91-24C4F771FE0C}" type="pres">
      <dgm:prSet presAssocID="{0BF4D56A-C7C3-4910-9042-18FE46C81C43}" presName="Name0" presStyleCnt="0">
        <dgm:presLayoutVars>
          <dgm:dir/>
          <dgm:animLvl val="lvl"/>
          <dgm:resizeHandles val="exact"/>
        </dgm:presLayoutVars>
      </dgm:prSet>
      <dgm:spPr/>
      <dgm:t>
        <a:bodyPr/>
        <a:lstStyle/>
        <a:p>
          <a:endParaRPr lang="en-US"/>
        </a:p>
      </dgm:t>
    </dgm:pt>
    <dgm:pt modelId="{80C2B7A7-FD57-4741-86BE-6E903926A2FA}" type="pres">
      <dgm:prSet presAssocID="{5CA2E494-BBDA-452E-856F-B209C65B1DD0}" presName="linNode" presStyleCnt="0"/>
      <dgm:spPr/>
    </dgm:pt>
    <dgm:pt modelId="{9ED7E746-7463-4C41-ADBA-5654E5C30A44}" type="pres">
      <dgm:prSet presAssocID="{5CA2E494-BBDA-452E-856F-B209C65B1DD0}" presName="parTx" presStyleLbl="revTx" presStyleIdx="0" presStyleCnt="2">
        <dgm:presLayoutVars>
          <dgm:chMax val="1"/>
          <dgm:bulletEnabled val="1"/>
        </dgm:presLayoutVars>
      </dgm:prSet>
      <dgm:spPr/>
      <dgm:t>
        <a:bodyPr/>
        <a:lstStyle/>
        <a:p>
          <a:endParaRPr lang="en-US"/>
        </a:p>
      </dgm:t>
    </dgm:pt>
    <dgm:pt modelId="{8B65782E-AAE4-4EBB-AEF7-A4CC79FCB4B2}" type="pres">
      <dgm:prSet presAssocID="{5CA2E494-BBDA-452E-856F-B209C65B1DD0}" presName="bracket" presStyleLbl="parChTrans1D1" presStyleIdx="0" presStyleCnt="2"/>
      <dgm:spPr/>
    </dgm:pt>
    <dgm:pt modelId="{38057DC3-47FF-4B3F-894E-4D563BBCBF50}" type="pres">
      <dgm:prSet presAssocID="{5CA2E494-BBDA-452E-856F-B209C65B1DD0}" presName="spH" presStyleCnt="0"/>
      <dgm:spPr/>
    </dgm:pt>
    <dgm:pt modelId="{79F6080F-1062-4BFF-9A2F-B1F02752E018}" type="pres">
      <dgm:prSet presAssocID="{5CA2E494-BBDA-452E-856F-B209C65B1DD0}" presName="desTx" presStyleLbl="node1" presStyleIdx="0" presStyleCnt="2">
        <dgm:presLayoutVars>
          <dgm:bulletEnabled val="1"/>
        </dgm:presLayoutVars>
      </dgm:prSet>
      <dgm:spPr/>
      <dgm:t>
        <a:bodyPr/>
        <a:lstStyle/>
        <a:p>
          <a:endParaRPr lang="en-US"/>
        </a:p>
      </dgm:t>
    </dgm:pt>
    <dgm:pt modelId="{159C61AC-F430-46DF-AA79-F947C4162929}" type="pres">
      <dgm:prSet presAssocID="{500AE1D6-69DF-4B85-BE6F-299DDA5FAE2C}" presName="spV" presStyleCnt="0"/>
      <dgm:spPr/>
    </dgm:pt>
    <dgm:pt modelId="{A0AADF10-6971-455A-9E2D-F874226C3D89}" type="pres">
      <dgm:prSet presAssocID="{377547EE-F1FC-43AE-BA08-229D81D0519A}" presName="linNode" presStyleCnt="0"/>
      <dgm:spPr/>
    </dgm:pt>
    <dgm:pt modelId="{FF22F026-7540-4E82-B414-1B3CB3F119FC}" type="pres">
      <dgm:prSet presAssocID="{377547EE-F1FC-43AE-BA08-229D81D0519A}" presName="parTx" presStyleLbl="revTx" presStyleIdx="1" presStyleCnt="2">
        <dgm:presLayoutVars>
          <dgm:chMax val="1"/>
          <dgm:bulletEnabled val="1"/>
        </dgm:presLayoutVars>
      </dgm:prSet>
      <dgm:spPr/>
      <dgm:t>
        <a:bodyPr/>
        <a:lstStyle/>
        <a:p>
          <a:endParaRPr lang="en-US"/>
        </a:p>
      </dgm:t>
    </dgm:pt>
    <dgm:pt modelId="{9111517C-2919-468F-83FA-569273113804}" type="pres">
      <dgm:prSet presAssocID="{377547EE-F1FC-43AE-BA08-229D81D0519A}" presName="bracket" presStyleLbl="parChTrans1D1" presStyleIdx="1" presStyleCnt="2"/>
      <dgm:spPr/>
    </dgm:pt>
    <dgm:pt modelId="{2C6E60AC-9CFC-4004-9C1E-F65F22146781}" type="pres">
      <dgm:prSet presAssocID="{377547EE-F1FC-43AE-BA08-229D81D0519A}" presName="spH" presStyleCnt="0"/>
      <dgm:spPr/>
    </dgm:pt>
    <dgm:pt modelId="{8747F3E1-F3B4-47A3-957D-82E5923D2245}" type="pres">
      <dgm:prSet presAssocID="{377547EE-F1FC-43AE-BA08-229D81D0519A}" presName="desTx" presStyleLbl="node1" presStyleIdx="1" presStyleCnt="2">
        <dgm:presLayoutVars>
          <dgm:bulletEnabled val="1"/>
        </dgm:presLayoutVars>
      </dgm:prSet>
      <dgm:spPr/>
      <dgm:t>
        <a:bodyPr/>
        <a:lstStyle/>
        <a:p>
          <a:endParaRPr lang="en-US"/>
        </a:p>
      </dgm:t>
    </dgm:pt>
  </dgm:ptLst>
  <dgm:cxnLst>
    <dgm:cxn modelId="{31B0A593-591E-4F8A-A6A5-C5583D7E8D69}" srcId="{377547EE-F1FC-43AE-BA08-229D81D0519A}" destId="{B2787169-5E53-4245-AB3B-10186C8A2722}" srcOrd="0" destOrd="0" parTransId="{7BF95D98-7369-495A-AE5A-8E4856B0B0A1}" sibTransId="{A6E8D025-1FA0-4E73-B6CC-C14C1DD0A088}"/>
    <dgm:cxn modelId="{8203D01A-E08C-4583-BC26-5D5AD52CA3E8}" type="presOf" srcId="{0D0039B0-68CD-4C28-877A-4B334145DA19}" destId="{8747F3E1-F3B4-47A3-957D-82E5923D2245}" srcOrd="0" destOrd="1" presId="urn:diagrams.loki3.com/BracketList"/>
    <dgm:cxn modelId="{0F6F0372-5B59-467B-BE2E-E19AAB2BACE4}" type="presOf" srcId="{377547EE-F1FC-43AE-BA08-229D81D0519A}" destId="{FF22F026-7540-4E82-B414-1B3CB3F119FC}" srcOrd="0" destOrd="0" presId="urn:diagrams.loki3.com/BracketList"/>
    <dgm:cxn modelId="{EBCEEBC7-AC03-4559-8ADD-771013ADC219}" type="presOf" srcId="{B2787169-5E53-4245-AB3B-10186C8A2722}" destId="{8747F3E1-F3B4-47A3-957D-82E5923D2245}" srcOrd="0" destOrd="0" presId="urn:diagrams.loki3.com/BracketList"/>
    <dgm:cxn modelId="{F1806B88-B209-4397-8708-6D6A619D5721}" type="presOf" srcId="{699AA412-23C9-4B5C-AC32-B35C5380F6A4}" destId="{79F6080F-1062-4BFF-9A2F-B1F02752E018}" srcOrd="0" destOrd="0" presId="urn:diagrams.loki3.com/BracketList"/>
    <dgm:cxn modelId="{3955DDB7-DE5F-41CB-8FFE-DCD97A684210}" type="presOf" srcId="{0BF4D56A-C7C3-4910-9042-18FE46C81C43}" destId="{0FC461BB-374E-4F28-AF91-24C4F771FE0C}" srcOrd="0" destOrd="0" presId="urn:diagrams.loki3.com/BracketList"/>
    <dgm:cxn modelId="{EC87B936-F1F4-43ED-8021-3C3BC2716F1B}" type="presOf" srcId="{AD886095-0701-4814-BF46-786C35717356}" destId="{8747F3E1-F3B4-47A3-957D-82E5923D2245}" srcOrd="0" destOrd="2" presId="urn:diagrams.loki3.com/BracketList"/>
    <dgm:cxn modelId="{B805EBB0-3F8D-4D45-A922-226E48614062}" srcId="{377547EE-F1FC-43AE-BA08-229D81D0519A}" destId="{377EA408-4BB0-49A2-BF72-C08636F4E25A}" srcOrd="4" destOrd="0" parTransId="{DB42BA85-4461-4410-93B1-0B83B85DA8CA}" sibTransId="{C277F71F-E8E1-4D11-BC9E-204FA5510331}"/>
    <dgm:cxn modelId="{3792F6F0-B29D-4379-AFEA-453DC12D6742}" srcId="{377547EE-F1FC-43AE-BA08-229D81D0519A}" destId="{F05AFB3F-E76D-4AE3-902D-C68047FEC131}" srcOrd="3" destOrd="0" parTransId="{2DA1A0D3-0643-4342-8600-B5DEBA2D4A37}" sibTransId="{83FFDDC3-8F1B-4946-94A7-BF7FFEC867C7}"/>
    <dgm:cxn modelId="{37F5A97A-829B-4FE3-8D03-69F3689DA80D}" type="presOf" srcId="{5CA2E494-BBDA-452E-856F-B209C65B1DD0}" destId="{9ED7E746-7463-4C41-ADBA-5654E5C30A44}" srcOrd="0" destOrd="0" presId="urn:diagrams.loki3.com/BracketList"/>
    <dgm:cxn modelId="{00A9855A-5A82-4DF7-8E7C-5B6A79466ED8}" srcId="{377547EE-F1FC-43AE-BA08-229D81D0519A}" destId="{0D0039B0-68CD-4C28-877A-4B334145DA19}" srcOrd="1" destOrd="0" parTransId="{3B58A126-6B23-43DC-B48B-3B2D5DB9E4DE}" sibTransId="{E058EC08-E21B-4648-8819-F66AFFFC1D07}"/>
    <dgm:cxn modelId="{7F2DA92A-C8FA-473E-AF15-21E5B19BD904}" srcId="{5CA2E494-BBDA-452E-856F-B209C65B1DD0}" destId="{2382881A-DA50-4855-A759-CD0BC376B481}" srcOrd="2" destOrd="0" parTransId="{A95D59B5-7B83-40EE-88F7-A0AC0E8D303F}" sibTransId="{CC7AD95B-2683-4BCE-97DB-E70D106A7CF4}"/>
    <dgm:cxn modelId="{747F3279-AD2A-4F5A-A846-F8DD996FA2E3}" srcId="{0BF4D56A-C7C3-4910-9042-18FE46C81C43}" destId="{5CA2E494-BBDA-452E-856F-B209C65B1DD0}" srcOrd="0" destOrd="0" parTransId="{BBE1E1D7-BA0F-46A7-85FE-1928843AD369}" sibTransId="{500AE1D6-69DF-4B85-BE6F-299DDA5FAE2C}"/>
    <dgm:cxn modelId="{A2452CC3-20D8-4721-98C9-730EC487A670}" srcId="{5CA2E494-BBDA-452E-856F-B209C65B1DD0}" destId="{C2C540F1-5BE3-4A24-A758-3070606598E4}" srcOrd="1" destOrd="0" parTransId="{07F5AE6A-5CFD-4396-899D-2587C02FAB2D}" sibTransId="{5DB7B609-F548-498B-AEC1-337150565EC0}"/>
    <dgm:cxn modelId="{DE1656D8-C757-435F-AB0E-DB35FA22B683}" srcId="{5CA2E494-BBDA-452E-856F-B209C65B1DD0}" destId="{699AA412-23C9-4B5C-AC32-B35C5380F6A4}" srcOrd="0" destOrd="0" parTransId="{A78463AE-DF0C-465E-932B-8B7A2629D723}" sibTransId="{43DD7354-E961-4AC6-8C69-4E346AE3440A}"/>
    <dgm:cxn modelId="{0838AD31-6C57-4737-85ED-D51CBC0519D2}" srcId="{377547EE-F1FC-43AE-BA08-229D81D0519A}" destId="{AD886095-0701-4814-BF46-786C35717356}" srcOrd="2" destOrd="0" parTransId="{64C8E1F7-FBAA-4D0A-B0E1-040316B7C27E}" sibTransId="{200102D2-3399-4D1F-98C5-BAE97FE5DFE4}"/>
    <dgm:cxn modelId="{B110377A-6514-4BD3-A783-A2ADA9435909}" type="presOf" srcId="{C2C540F1-5BE3-4A24-A758-3070606598E4}" destId="{79F6080F-1062-4BFF-9A2F-B1F02752E018}" srcOrd="0" destOrd="1" presId="urn:diagrams.loki3.com/BracketList"/>
    <dgm:cxn modelId="{73652E80-F31E-4F22-A029-2AE5DC22BBF6}" type="presOf" srcId="{F05AFB3F-E76D-4AE3-902D-C68047FEC131}" destId="{8747F3E1-F3B4-47A3-957D-82E5923D2245}" srcOrd="0" destOrd="3" presId="urn:diagrams.loki3.com/BracketList"/>
    <dgm:cxn modelId="{1D4E9F11-2F5C-49E5-BBB2-B397291EFEC6}" type="presOf" srcId="{2382881A-DA50-4855-A759-CD0BC376B481}" destId="{79F6080F-1062-4BFF-9A2F-B1F02752E018}" srcOrd="0" destOrd="2" presId="urn:diagrams.loki3.com/BracketList"/>
    <dgm:cxn modelId="{FF0D7F82-42FA-4D6D-B119-8E7FADB7675C}" srcId="{0BF4D56A-C7C3-4910-9042-18FE46C81C43}" destId="{377547EE-F1FC-43AE-BA08-229D81D0519A}" srcOrd="1" destOrd="0" parTransId="{33427F80-C656-4103-8A15-315D3479ADC8}" sibTransId="{445A00B7-9A1A-4959-B661-4EA4A482FC30}"/>
    <dgm:cxn modelId="{E9708150-C413-4DE9-9711-850379B22996}" type="presOf" srcId="{377EA408-4BB0-49A2-BF72-C08636F4E25A}" destId="{8747F3E1-F3B4-47A3-957D-82E5923D2245}" srcOrd="0" destOrd="4" presId="urn:diagrams.loki3.com/BracketList"/>
    <dgm:cxn modelId="{FA3093B7-3FDF-4DFA-9C24-EA8C995C6E3B}" type="presParOf" srcId="{0FC461BB-374E-4F28-AF91-24C4F771FE0C}" destId="{80C2B7A7-FD57-4741-86BE-6E903926A2FA}" srcOrd="0" destOrd="0" presId="urn:diagrams.loki3.com/BracketList"/>
    <dgm:cxn modelId="{6F9D7C15-3EFD-455F-B5B8-64A09355FAD9}" type="presParOf" srcId="{80C2B7A7-FD57-4741-86BE-6E903926A2FA}" destId="{9ED7E746-7463-4C41-ADBA-5654E5C30A44}" srcOrd="0" destOrd="0" presId="urn:diagrams.loki3.com/BracketList"/>
    <dgm:cxn modelId="{780117C6-574C-4951-896E-92D3AEC9D210}" type="presParOf" srcId="{80C2B7A7-FD57-4741-86BE-6E903926A2FA}" destId="{8B65782E-AAE4-4EBB-AEF7-A4CC79FCB4B2}" srcOrd="1" destOrd="0" presId="urn:diagrams.loki3.com/BracketList"/>
    <dgm:cxn modelId="{F7F80E7B-0E6A-4D8E-94F1-B3107B36B4CC}" type="presParOf" srcId="{80C2B7A7-FD57-4741-86BE-6E903926A2FA}" destId="{38057DC3-47FF-4B3F-894E-4D563BBCBF50}" srcOrd="2" destOrd="0" presId="urn:diagrams.loki3.com/BracketList"/>
    <dgm:cxn modelId="{43FB4E7C-94BA-4DFB-AD7A-1E788C1BF79E}" type="presParOf" srcId="{80C2B7A7-FD57-4741-86BE-6E903926A2FA}" destId="{79F6080F-1062-4BFF-9A2F-B1F02752E018}" srcOrd="3" destOrd="0" presId="urn:diagrams.loki3.com/BracketList"/>
    <dgm:cxn modelId="{F79D36A2-36BF-40F9-8D56-E985734BFD30}" type="presParOf" srcId="{0FC461BB-374E-4F28-AF91-24C4F771FE0C}" destId="{159C61AC-F430-46DF-AA79-F947C4162929}" srcOrd="1" destOrd="0" presId="urn:diagrams.loki3.com/BracketList"/>
    <dgm:cxn modelId="{76CF3E7E-EAFE-4DD0-B20A-849BD965F0A2}" type="presParOf" srcId="{0FC461BB-374E-4F28-AF91-24C4F771FE0C}" destId="{A0AADF10-6971-455A-9E2D-F874226C3D89}" srcOrd="2" destOrd="0" presId="urn:diagrams.loki3.com/BracketList"/>
    <dgm:cxn modelId="{5DC47286-B366-4DB3-AAEA-278DC0609D58}" type="presParOf" srcId="{A0AADF10-6971-455A-9E2D-F874226C3D89}" destId="{FF22F026-7540-4E82-B414-1B3CB3F119FC}" srcOrd="0" destOrd="0" presId="urn:diagrams.loki3.com/BracketList"/>
    <dgm:cxn modelId="{4DE0A2E9-5AAF-4D59-B53D-565695FE220F}" type="presParOf" srcId="{A0AADF10-6971-455A-9E2D-F874226C3D89}" destId="{9111517C-2919-468F-83FA-569273113804}" srcOrd="1" destOrd="0" presId="urn:diagrams.loki3.com/BracketList"/>
    <dgm:cxn modelId="{5836686F-B499-41EB-9B27-F510FE6B2628}" type="presParOf" srcId="{A0AADF10-6971-455A-9E2D-F874226C3D89}" destId="{2C6E60AC-9CFC-4004-9C1E-F65F22146781}" srcOrd="2" destOrd="0" presId="urn:diagrams.loki3.com/BracketList"/>
    <dgm:cxn modelId="{4044079F-1204-4CCE-9D5D-547F0E5B8E75}" type="presParOf" srcId="{A0AADF10-6971-455A-9E2D-F874226C3D89}" destId="{8747F3E1-F3B4-47A3-957D-82E5923D224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FB5BC9-5559-48EA-94E1-C4A9BE165C25}"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en-US"/>
        </a:p>
      </dgm:t>
    </dgm:pt>
    <dgm:pt modelId="{8023F102-2D6F-4CC2-9902-890FFEEC0FE0}">
      <dgm:prSet phldrT="[Text]" custT="1"/>
      <dgm:spPr/>
      <dgm:t>
        <a:bodyPr/>
        <a:lstStyle/>
        <a:p>
          <a:r>
            <a:rPr lang="en-US" sz="2400" b="1" dirty="0" smtClean="0"/>
            <a:t>Virtual Cancer Center Scholar Option</a:t>
          </a:r>
          <a:endParaRPr lang="en-US" sz="2400" b="1" dirty="0"/>
        </a:p>
      </dgm:t>
    </dgm:pt>
    <dgm:pt modelId="{A92D7738-07C5-425F-B415-D81896863332}" type="parTrans" cxnId="{24F4E442-2FBC-4932-9A70-CFB28E9E55A7}">
      <dgm:prSet/>
      <dgm:spPr/>
      <dgm:t>
        <a:bodyPr/>
        <a:lstStyle/>
        <a:p>
          <a:endParaRPr lang="en-US"/>
        </a:p>
      </dgm:t>
    </dgm:pt>
    <dgm:pt modelId="{B8ECDD07-312C-43E8-A504-6F78B2D81CB8}" type="sibTrans" cxnId="{24F4E442-2FBC-4932-9A70-CFB28E9E55A7}">
      <dgm:prSet/>
      <dgm:spPr/>
      <dgm:t>
        <a:bodyPr/>
        <a:lstStyle/>
        <a:p>
          <a:endParaRPr lang="en-US"/>
        </a:p>
      </dgm:t>
    </dgm:pt>
    <dgm:pt modelId="{C2558A6D-6F81-42BB-9125-198387FE1CD3}">
      <dgm:prSet phldrT="[Text]" custT="1"/>
      <dgm:spPr/>
      <dgm:t>
        <a:bodyPr/>
        <a:lstStyle/>
        <a:p>
          <a:r>
            <a:rPr lang="en-US" sz="1600" b="1" dirty="0" smtClean="0">
              <a:latin typeface="Arial Narrow" panose="020B0606020202030204" pitchFamily="34" charset="0"/>
            </a:rPr>
            <a:t>$</a:t>
          </a:r>
          <a:r>
            <a:rPr lang="en-US" sz="1800" b="1" u="sng" dirty="0" smtClean="0">
              <a:latin typeface="Arial Narrow" panose="020B0606020202030204" pitchFamily="34" charset="0"/>
            </a:rPr>
            <a:t>800,000 in direct costs (4 year period of performance)</a:t>
          </a:r>
          <a:endParaRPr lang="en-US" sz="1800" b="1" u="sng" dirty="0">
            <a:latin typeface="Arial Narrow" panose="020B0606020202030204" pitchFamily="34" charset="0"/>
          </a:endParaRPr>
        </a:p>
      </dgm:t>
    </dgm:pt>
    <dgm:pt modelId="{9A414AA4-BEC1-43B6-B9D5-88DD93CC5560}" type="parTrans" cxnId="{E3DB9AEA-646D-43C3-9BFD-D89842FFCC26}">
      <dgm:prSet/>
      <dgm:spPr/>
      <dgm:t>
        <a:bodyPr/>
        <a:lstStyle/>
        <a:p>
          <a:endParaRPr lang="en-US"/>
        </a:p>
      </dgm:t>
    </dgm:pt>
    <dgm:pt modelId="{2630D2B7-A857-4EED-8FF1-5B5208E56A35}" type="sibTrans" cxnId="{E3DB9AEA-646D-43C3-9BFD-D89842FFCC26}">
      <dgm:prSet/>
      <dgm:spPr/>
      <dgm:t>
        <a:bodyPr/>
        <a:lstStyle/>
        <a:p>
          <a:endParaRPr lang="en-US"/>
        </a:p>
      </dgm:t>
    </dgm:pt>
    <dgm:pt modelId="{3C30B055-5EFD-4B39-8144-4C1E08E89CDB}">
      <dgm:prSet phldrT="[Text]" custT="1"/>
      <dgm:spPr/>
      <dgm:t>
        <a:bodyPr/>
        <a:lstStyle/>
        <a:p>
          <a:r>
            <a:rPr lang="en-US" sz="1800" b="1" dirty="0" smtClean="0">
              <a:latin typeface="Arial Narrow" panose="020B0606020202030204" pitchFamily="34" charset="0"/>
            </a:rPr>
            <a:t>Fully independent, tenure track Assistant Professor (&lt; 7 </a:t>
          </a:r>
          <a:r>
            <a:rPr lang="en-US" sz="1800" b="1" dirty="0" err="1" smtClean="0">
              <a:latin typeface="Arial Narrow" panose="020B0606020202030204" pitchFamily="34" charset="0"/>
            </a:rPr>
            <a:t>yrs</a:t>
          </a:r>
          <a:r>
            <a:rPr lang="en-US" sz="1800" b="1" dirty="0" smtClean="0">
              <a:latin typeface="Arial Narrow" panose="020B0606020202030204" pitchFamily="34" charset="0"/>
            </a:rPr>
            <a:t> terminal degree)</a:t>
          </a:r>
          <a:endParaRPr lang="en-US" sz="1800" b="1" dirty="0">
            <a:latin typeface="Arial Narrow" panose="020B0606020202030204" pitchFamily="34" charset="0"/>
          </a:endParaRPr>
        </a:p>
      </dgm:t>
    </dgm:pt>
    <dgm:pt modelId="{BBA34935-2E5A-473A-8254-C4F11F9FCD35}" type="parTrans" cxnId="{723A7252-199C-4EF5-9952-6A6ADCEE9300}">
      <dgm:prSet/>
      <dgm:spPr/>
      <dgm:t>
        <a:bodyPr/>
        <a:lstStyle/>
        <a:p>
          <a:endParaRPr lang="en-US"/>
        </a:p>
      </dgm:t>
    </dgm:pt>
    <dgm:pt modelId="{B5257935-C196-46BE-AA98-26BDCE0235DA}" type="sibTrans" cxnId="{723A7252-199C-4EF5-9952-6A6ADCEE9300}">
      <dgm:prSet/>
      <dgm:spPr/>
      <dgm:t>
        <a:bodyPr/>
        <a:lstStyle/>
        <a:p>
          <a:endParaRPr lang="en-US"/>
        </a:p>
      </dgm:t>
    </dgm:pt>
    <dgm:pt modelId="{90B3D66F-8582-470A-99F6-A654A38EBDF5}">
      <dgm:prSet phldrT="[Text]" custT="1"/>
      <dgm:spPr>
        <a:solidFill>
          <a:schemeClr val="tx2">
            <a:lumMod val="75000"/>
          </a:schemeClr>
        </a:solidFill>
      </dgm:spPr>
      <dgm:t>
        <a:bodyPr/>
        <a:lstStyle/>
        <a:p>
          <a:r>
            <a:rPr lang="en-US" sz="2400" b="1" dirty="0" smtClean="0">
              <a:effectLst>
                <a:outerShdw blurRad="38100" dist="38100" dir="2700000" algn="tl">
                  <a:srgbClr val="000000">
                    <a:alpha val="43137"/>
                  </a:srgbClr>
                </a:outerShdw>
              </a:effectLst>
              <a:latin typeface="+mn-lt"/>
            </a:rPr>
            <a:t>Fellow Option</a:t>
          </a:r>
          <a:endParaRPr lang="en-US" sz="2400" b="1" dirty="0">
            <a:effectLst>
              <a:outerShdw blurRad="38100" dist="38100" dir="2700000" algn="tl">
                <a:srgbClr val="000000">
                  <a:alpha val="43137"/>
                </a:srgbClr>
              </a:outerShdw>
            </a:effectLst>
            <a:latin typeface="+mn-lt"/>
          </a:endParaRPr>
        </a:p>
      </dgm:t>
    </dgm:pt>
    <dgm:pt modelId="{3B60A7C6-BAB9-4ED3-BC8A-206E0E70AF7F}" type="parTrans" cxnId="{597D4F5B-5B4F-4900-A23F-31115A2A4779}">
      <dgm:prSet/>
      <dgm:spPr/>
      <dgm:t>
        <a:bodyPr/>
        <a:lstStyle/>
        <a:p>
          <a:endParaRPr lang="en-US"/>
        </a:p>
      </dgm:t>
    </dgm:pt>
    <dgm:pt modelId="{0332D7C8-0B5C-44D2-9A52-9ED6740EACDC}" type="sibTrans" cxnId="{597D4F5B-5B4F-4900-A23F-31115A2A4779}">
      <dgm:prSet/>
      <dgm:spPr/>
      <dgm:t>
        <a:bodyPr/>
        <a:lstStyle/>
        <a:p>
          <a:endParaRPr lang="en-US"/>
        </a:p>
      </dgm:t>
    </dgm:pt>
    <dgm:pt modelId="{29E233A4-5067-4FD8-936B-4B4A30DDBFAA}">
      <dgm:prSet phldrT="[Text]" custT="1"/>
      <dgm:spPr>
        <a:solidFill>
          <a:schemeClr val="tx2">
            <a:lumMod val="75000"/>
          </a:schemeClr>
        </a:solidFill>
      </dgm:spPr>
      <dgm:t>
        <a:bodyPr/>
        <a:lstStyle/>
        <a:p>
          <a:r>
            <a:rPr lang="en-US" sz="1800" b="0" dirty="0" smtClean="0">
              <a:effectLst>
                <a:outerShdw blurRad="38100" dist="38100" dir="2700000" algn="tl">
                  <a:srgbClr val="000000">
                    <a:alpha val="43137"/>
                  </a:srgbClr>
                </a:outerShdw>
              </a:effectLst>
              <a:latin typeface="Arial Narrow" panose="020B0606020202030204" pitchFamily="34" charset="0"/>
            </a:rPr>
            <a:t>$</a:t>
          </a:r>
          <a:r>
            <a:rPr lang="en-US" sz="1800" b="1" u="sng" dirty="0" smtClean="0">
              <a:effectLst>
                <a:outerShdw blurRad="38100" dist="38100" dir="2700000" algn="tl">
                  <a:srgbClr val="000000">
                    <a:alpha val="43137"/>
                  </a:srgbClr>
                </a:outerShdw>
              </a:effectLst>
              <a:latin typeface="Arial Narrow" panose="020B0606020202030204" pitchFamily="34" charset="0"/>
            </a:rPr>
            <a:t>400,000 in direct costs (3 year period of performance)</a:t>
          </a:r>
          <a:endParaRPr lang="en-US" sz="1800" b="1" u="sng" dirty="0">
            <a:effectLst>
              <a:outerShdw blurRad="38100" dist="38100" dir="2700000" algn="tl">
                <a:srgbClr val="000000">
                  <a:alpha val="43137"/>
                </a:srgbClr>
              </a:outerShdw>
            </a:effectLst>
            <a:latin typeface="Arial Narrow" panose="020B0606020202030204" pitchFamily="34" charset="0"/>
          </a:endParaRPr>
        </a:p>
      </dgm:t>
    </dgm:pt>
    <dgm:pt modelId="{90370E4C-4721-4203-AA0E-0D71785B04A4}" type="parTrans" cxnId="{3594C410-3F30-4260-AE51-D6EB4C0B2280}">
      <dgm:prSet/>
      <dgm:spPr/>
      <dgm:t>
        <a:bodyPr/>
        <a:lstStyle/>
        <a:p>
          <a:endParaRPr lang="en-US"/>
        </a:p>
      </dgm:t>
    </dgm:pt>
    <dgm:pt modelId="{72A20B5E-5E7D-48F5-8FF1-02D30F92035A}" type="sibTrans" cxnId="{3594C410-3F30-4260-AE51-D6EB4C0B2280}">
      <dgm:prSet/>
      <dgm:spPr/>
      <dgm:t>
        <a:bodyPr/>
        <a:lstStyle/>
        <a:p>
          <a:endParaRPr lang="en-US"/>
        </a:p>
      </dgm:t>
    </dgm:pt>
    <dgm:pt modelId="{1C572F6F-8717-47A2-8D55-4DFA4DE9802B}">
      <dgm:prSet phldrT="[Text]" custT="1"/>
      <dgm:spPr>
        <a:solidFill>
          <a:schemeClr val="tx2">
            <a:lumMod val="75000"/>
          </a:schemeClr>
        </a:solidFill>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Independent investigators at level of Research Assistant Professor, Instructor (&lt;7 </a:t>
          </a:r>
          <a:r>
            <a:rPr lang="en-US" sz="1800" b="1" dirty="0" err="1" smtClean="0">
              <a:effectLst>
                <a:outerShdw blurRad="38100" dist="38100" dir="2700000" algn="tl">
                  <a:srgbClr val="000000">
                    <a:alpha val="43137"/>
                  </a:srgbClr>
                </a:outerShdw>
              </a:effectLst>
              <a:latin typeface="Arial Narrow" panose="020B0606020202030204" pitchFamily="34" charset="0"/>
            </a:rPr>
            <a:t>yrs</a:t>
          </a:r>
          <a:r>
            <a:rPr lang="en-US" sz="1800" b="1" dirty="0" smtClean="0">
              <a:effectLst>
                <a:outerShdw blurRad="38100" dist="38100" dir="2700000" algn="tl">
                  <a:srgbClr val="000000">
                    <a:alpha val="43137"/>
                  </a:srgbClr>
                </a:outerShdw>
              </a:effectLst>
              <a:latin typeface="Arial Narrow" panose="020B0606020202030204" pitchFamily="34" charset="0"/>
            </a:rPr>
            <a:t> terminal degree)</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90F8178A-384E-46B6-8B10-6B574F58A9B2}" type="parTrans" cxnId="{A997E41A-9CB8-4F82-87DD-D3E7CA094801}">
      <dgm:prSet/>
      <dgm:spPr/>
      <dgm:t>
        <a:bodyPr/>
        <a:lstStyle/>
        <a:p>
          <a:endParaRPr lang="en-US"/>
        </a:p>
      </dgm:t>
    </dgm:pt>
    <dgm:pt modelId="{1ED402BF-101C-49D7-AB48-B5962F925D9C}" type="sibTrans" cxnId="{A997E41A-9CB8-4F82-87DD-D3E7CA094801}">
      <dgm:prSet/>
      <dgm:spPr/>
      <dgm:t>
        <a:bodyPr/>
        <a:lstStyle/>
        <a:p>
          <a:endParaRPr lang="en-US"/>
        </a:p>
      </dgm:t>
    </dgm:pt>
    <dgm:pt modelId="{8F55163C-FED5-4152-805D-649B36DE6F5D}">
      <dgm:prSet phldrT="[Text]" custT="1"/>
      <dgm:spPr/>
      <dgm:t>
        <a:bodyPr/>
        <a:lstStyle/>
        <a:p>
          <a:r>
            <a:rPr lang="en-US" sz="1800" b="1" dirty="0" smtClean="0">
              <a:effectLst/>
              <a:latin typeface="Arial Narrow" panose="020B0606020202030204" pitchFamily="34" charset="0"/>
              <a:ea typeface="Times New Roman" panose="02020603050405020304" pitchFamily="18" charset="0"/>
            </a:rPr>
            <a:t>Supports the addition Scholars to the unique, interactive Virtual Cancer Center</a:t>
          </a:r>
          <a:endParaRPr lang="en-US" sz="1800" b="1" dirty="0">
            <a:latin typeface="Arial Narrow" panose="020B0606020202030204" pitchFamily="34" charset="0"/>
          </a:endParaRPr>
        </a:p>
      </dgm:t>
    </dgm:pt>
    <dgm:pt modelId="{A3FDC42F-4CA5-404A-BB14-623917D9E69B}" type="parTrans" cxnId="{86992657-CC98-4A6B-9FD0-6A2BFBB80CEB}">
      <dgm:prSet/>
      <dgm:spPr/>
      <dgm:t>
        <a:bodyPr/>
        <a:lstStyle/>
        <a:p>
          <a:endParaRPr lang="en-US"/>
        </a:p>
      </dgm:t>
    </dgm:pt>
    <dgm:pt modelId="{DB610D7A-FE5C-4191-B14A-5B8932FAE57D}" type="sibTrans" cxnId="{86992657-CC98-4A6B-9FD0-6A2BFBB80CEB}">
      <dgm:prSet/>
      <dgm:spPr/>
      <dgm:t>
        <a:bodyPr/>
        <a:lstStyle/>
        <a:p>
          <a:endParaRPr lang="en-US"/>
        </a:p>
      </dgm:t>
    </dgm:pt>
    <dgm:pt modelId="{DD676B1C-4797-4546-9351-B772FEFE4325}">
      <dgm:prSet phldrT="[Text]" custT="1"/>
      <dgm:spPr/>
      <dgm:t>
        <a:bodyPr/>
        <a:lstStyle/>
        <a:p>
          <a:r>
            <a:rPr lang="en-US" sz="1800" b="1" dirty="0" smtClean="0">
              <a:latin typeface="Arial Narrow" panose="020B0606020202030204" pitchFamily="34" charset="0"/>
            </a:rPr>
            <a:t>Must address FY22 Topic Areas, Military Health Focus Areas, and Overarching Challenges</a:t>
          </a:r>
          <a:endParaRPr lang="en-US" sz="1800" b="1" dirty="0">
            <a:latin typeface="Arial Narrow" panose="020B0606020202030204" pitchFamily="34" charset="0"/>
          </a:endParaRPr>
        </a:p>
      </dgm:t>
    </dgm:pt>
    <dgm:pt modelId="{5F06E254-BD15-40A8-A9AA-46F2C94E83CE}" type="parTrans" cxnId="{34E4B025-B0CD-4054-BA2F-C5A57575AAA7}">
      <dgm:prSet/>
      <dgm:spPr/>
      <dgm:t>
        <a:bodyPr/>
        <a:lstStyle/>
        <a:p>
          <a:endParaRPr lang="en-US"/>
        </a:p>
      </dgm:t>
    </dgm:pt>
    <dgm:pt modelId="{D7AE4ACC-D315-4D22-B3B7-1E8A9FC0BD79}" type="sibTrans" cxnId="{34E4B025-B0CD-4054-BA2F-C5A57575AAA7}">
      <dgm:prSet/>
      <dgm:spPr/>
      <dgm:t>
        <a:bodyPr/>
        <a:lstStyle/>
        <a:p>
          <a:endParaRPr lang="en-US"/>
        </a:p>
      </dgm:t>
    </dgm:pt>
    <dgm:pt modelId="{156CB02F-13F2-4AD7-A46E-1F48A6CC98EF}">
      <dgm:prSet phldrT="[Text]" custT="1"/>
      <dgm:spPr/>
      <dgm:t>
        <a:bodyPr/>
        <a:lstStyle/>
        <a:p>
          <a:r>
            <a:rPr lang="en-US" sz="1800" b="1" dirty="0" smtClean="0">
              <a:effectLst/>
              <a:latin typeface="Arial Narrow" panose="020B0606020202030204" pitchFamily="34" charset="0"/>
              <a:ea typeface="Times New Roman" panose="02020603050405020304" pitchFamily="18" charset="0"/>
            </a:rPr>
            <a:t>Provides intensive mentoring, national networking, and a peer group for junior faculty</a:t>
          </a:r>
          <a:endParaRPr lang="en-US" sz="1800" b="1" dirty="0">
            <a:latin typeface="Arial Narrow" panose="020B0606020202030204" pitchFamily="34" charset="0"/>
          </a:endParaRPr>
        </a:p>
      </dgm:t>
    </dgm:pt>
    <dgm:pt modelId="{53C78450-6724-4973-BF74-58EDAE072173}" type="parTrans" cxnId="{CC6BD2A8-B6C2-4D53-AD51-0F35CE98526A}">
      <dgm:prSet/>
      <dgm:spPr/>
      <dgm:t>
        <a:bodyPr/>
        <a:lstStyle/>
        <a:p>
          <a:endParaRPr lang="en-US"/>
        </a:p>
      </dgm:t>
    </dgm:pt>
    <dgm:pt modelId="{444A70E4-4217-42B1-8A06-D1B15B360BDA}" type="sibTrans" cxnId="{CC6BD2A8-B6C2-4D53-AD51-0F35CE98526A}">
      <dgm:prSet/>
      <dgm:spPr/>
      <dgm:t>
        <a:bodyPr/>
        <a:lstStyle/>
        <a:p>
          <a:endParaRPr lang="en-US"/>
        </a:p>
      </dgm:t>
    </dgm:pt>
    <dgm:pt modelId="{766FD606-8D11-4CDE-84FC-30B045791319}">
      <dgm:prSet phldrT="[Text]" custT="1"/>
      <dgm:spPr>
        <a:solidFill>
          <a:schemeClr val="tx2">
            <a:lumMod val="75000"/>
          </a:schemeClr>
        </a:solidFill>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Supports early-career investigators toward further independence to conduct impactful research with the mentorship of an experienced cancer researcher</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C3DF44D9-C43C-4460-9753-3D42CFD5462E}" type="parTrans" cxnId="{5BE177DC-28AF-44B2-9814-3A9813AF0C08}">
      <dgm:prSet/>
      <dgm:spPr/>
      <dgm:t>
        <a:bodyPr/>
        <a:lstStyle/>
        <a:p>
          <a:endParaRPr lang="en-US"/>
        </a:p>
      </dgm:t>
    </dgm:pt>
    <dgm:pt modelId="{F7574AE9-1E03-4CF8-BFA1-2D7FC7AA1E10}" type="sibTrans" cxnId="{5BE177DC-28AF-44B2-9814-3A9813AF0C08}">
      <dgm:prSet/>
      <dgm:spPr/>
      <dgm:t>
        <a:bodyPr/>
        <a:lstStyle/>
        <a:p>
          <a:endParaRPr lang="en-US"/>
        </a:p>
      </dgm:t>
    </dgm:pt>
    <dgm:pt modelId="{322AFE60-C1DE-42AC-BE64-1514035E76AE}">
      <dgm:prSet phldrT="[Text]" custT="1"/>
      <dgm:spPr>
        <a:solidFill>
          <a:schemeClr val="tx2">
            <a:lumMod val="75000"/>
          </a:schemeClr>
        </a:solidFill>
      </dgm:spPr>
      <dgm:t>
        <a:bodyPr/>
        <a:lstStyle/>
        <a:p>
          <a:r>
            <a:rPr lang="en-US" sz="1800" b="1" dirty="0" smtClean="0">
              <a:effectLst>
                <a:outerShdw blurRad="38100" dist="38100" dir="2700000" algn="tl">
                  <a:srgbClr val="000000">
                    <a:alpha val="43137"/>
                  </a:srgbClr>
                </a:outerShdw>
              </a:effectLst>
              <a:latin typeface="Arial Narrow" panose="020B0606020202030204" pitchFamily="34" charset="0"/>
            </a:rPr>
            <a:t>Must address FY22 Topic Areas, Military Health Focus Areas, and Overarching Challenges</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067FD900-FD41-4C5F-A63A-D79B53F89895}" type="parTrans" cxnId="{E5A7D9A7-A9C6-457E-B76F-48B9C0571DFF}">
      <dgm:prSet/>
      <dgm:spPr/>
      <dgm:t>
        <a:bodyPr/>
        <a:lstStyle/>
        <a:p>
          <a:endParaRPr lang="en-US"/>
        </a:p>
      </dgm:t>
    </dgm:pt>
    <dgm:pt modelId="{97254839-D1FC-439D-BA10-768219725E10}" type="sibTrans" cxnId="{E5A7D9A7-A9C6-457E-B76F-48B9C0571DFF}">
      <dgm:prSet/>
      <dgm:spPr/>
      <dgm:t>
        <a:bodyPr/>
        <a:lstStyle/>
        <a:p>
          <a:endParaRPr lang="en-US"/>
        </a:p>
      </dgm:t>
    </dgm:pt>
    <dgm:pt modelId="{1B857F17-E70F-492A-8735-AD5A9D290FE7}" type="pres">
      <dgm:prSet presAssocID="{2DFB5BC9-5559-48EA-94E1-C4A9BE165C25}" presName="linear" presStyleCnt="0">
        <dgm:presLayoutVars>
          <dgm:dir/>
          <dgm:resizeHandles val="exact"/>
        </dgm:presLayoutVars>
      </dgm:prSet>
      <dgm:spPr/>
      <dgm:t>
        <a:bodyPr/>
        <a:lstStyle/>
        <a:p>
          <a:endParaRPr lang="en-US"/>
        </a:p>
      </dgm:t>
    </dgm:pt>
    <dgm:pt modelId="{1DE2AF2B-9556-42C7-901F-F332E0BE9BB3}" type="pres">
      <dgm:prSet presAssocID="{8023F102-2D6F-4CC2-9902-890FFEEC0FE0}" presName="comp" presStyleCnt="0"/>
      <dgm:spPr/>
    </dgm:pt>
    <dgm:pt modelId="{6BD7F024-7D09-4CAA-8AEB-9C5839327F5D}" type="pres">
      <dgm:prSet presAssocID="{8023F102-2D6F-4CC2-9902-890FFEEC0FE0}" presName="box" presStyleLbl="node1" presStyleIdx="0" presStyleCnt="2"/>
      <dgm:spPr/>
      <dgm:t>
        <a:bodyPr/>
        <a:lstStyle/>
        <a:p>
          <a:endParaRPr lang="en-US"/>
        </a:p>
      </dgm:t>
    </dgm:pt>
    <dgm:pt modelId="{48B4BBC3-C208-4D97-BC92-B16C2476A51A}" type="pres">
      <dgm:prSet presAssocID="{8023F102-2D6F-4CC2-9902-890FFEEC0FE0}"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0E77FC99-4D7E-4119-BA9A-8D82286A040D}" type="pres">
      <dgm:prSet presAssocID="{8023F102-2D6F-4CC2-9902-890FFEEC0FE0}" presName="text" presStyleLbl="node1" presStyleIdx="0" presStyleCnt="2">
        <dgm:presLayoutVars>
          <dgm:bulletEnabled val="1"/>
        </dgm:presLayoutVars>
      </dgm:prSet>
      <dgm:spPr/>
      <dgm:t>
        <a:bodyPr/>
        <a:lstStyle/>
        <a:p>
          <a:endParaRPr lang="en-US"/>
        </a:p>
      </dgm:t>
    </dgm:pt>
    <dgm:pt modelId="{DAC50EFB-F6EA-48DF-8785-124DAAF1DF94}" type="pres">
      <dgm:prSet presAssocID="{B8ECDD07-312C-43E8-A504-6F78B2D81CB8}" presName="spacer" presStyleCnt="0"/>
      <dgm:spPr/>
    </dgm:pt>
    <dgm:pt modelId="{8C4C6EB0-4E31-424D-98BD-09F056E26B5E}" type="pres">
      <dgm:prSet presAssocID="{90B3D66F-8582-470A-99F6-A654A38EBDF5}" presName="comp" presStyleCnt="0"/>
      <dgm:spPr/>
    </dgm:pt>
    <dgm:pt modelId="{DAC4B0C4-64C7-401C-9045-705E5FA37AAE}" type="pres">
      <dgm:prSet presAssocID="{90B3D66F-8582-470A-99F6-A654A38EBDF5}" presName="box" presStyleLbl="node1" presStyleIdx="1" presStyleCnt="2"/>
      <dgm:spPr/>
      <dgm:t>
        <a:bodyPr/>
        <a:lstStyle/>
        <a:p>
          <a:endParaRPr lang="en-US"/>
        </a:p>
      </dgm:t>
    </dgm:pt>
    <dgm:pt modelId="{426FE2D9-7FED-44CB-BC88-1A4C83CDA7E3}" type="pres">
      <dgm:prSet presAssocID="{90B3D66F-8582-470A-99F6-A654A38EBDF5}"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52E48935-8760-4FB6-B036-686872C72AD8}" type="pres">
      <dgm:prSet presAssocID="{90B3D66F-8582-470A-99F6-A654A38EBDF5}" presName="text" presStyleLbl="node1" presStyleIdx="1" presStyleCnt="2">
        <dgm:presLayoutVars>
          <dgm:bulletEnabled val="1"/>
        </dgm:presLayoutVars>
      </dgm:prSet>
      <dgm:spPr/>
      <dgm:t>
        <a:bodyPr/>
        <a:lstStyle/>
        <a:p>
          <a:endParaRPr lang="en-US"/>
        </a:p>
      </dgm:t>
    </dgm:pt>
  </dgm:ptLst>
  <dgm:cxnLst>
    <dgm:cxn modelId="{0A7B2660-E8A2-480B-B3AD-CBFCF55AA9A8}" type="presOf" srcId="{3C30B055-5EFD-4B39-8144-4C1E08E89CDB}" destId="{0E77FC99-4D7E-4119-BA9A-8D82286A040D}" srcOrd="1" destOrd="2" presId="urn:microsoft.com/office/officeart/2005/8/layout/vList4"/>
    <dgm:cxn modelId="{FD20B1E7-9501-446F-AF81-331CCA6774CE}" type="presOf" srcId="{156CB02F-13F2-4AD7-A46E-1F48A6CC98EF}" destId="{0E77FC99-4D7E-4119-BA9A-8D82286A040D}" srcOrd="1" destOrd="4" presId="urn:microsoft.com/office/officeart/2005/8/layout/vList4"/>
    <dgm:cxn modelId="{B3C794A1-A462-4749-ABFD-E74E9517FEA5}" type="presOf" srcId="{8023F102-2D6F-4CC2-9902-890FFEEC0FE0}" destId="{0E77FC99-4D7E-4119-BA9A-8D82286A040D}" srcOrd="1" destOrd="0" presId="urn:microsoft.com/office/officeart/2005/8/layout/vList4"/>
    <dgm:cxn modelId="{D0A7C945-6027-4CF7-8535-CC98F5034969}" type="presOf" srcId="{322AFE60-C1DE-42AC-BE64-1514035E76AE}" destId="{DAC4B0C4-64C7-401C-9045-705E5FA37AAE}" srcOrd="0" destOrd="4" presId="urn:microsoft.com/office/officeart/2005/8/layout/vList4"/>
    <dgm:cxn modelId="{CC6BD2A8-B6C2-4D53-AD51-0F35CE98526A}" srcId="{8023F102-2D6F-4CC2-9902-890FFEEC0FE0}" destId="{156CB02F-13F2-4AD7-A46E-1F48A6CC98EF}" srcOrd="3" destOrd="0" parTransId="{53C78450-6724-4973-BF74-58EDAE072173}" sibTransId="{444A70E4-4217-42B1-8A06-D1B15B360BDA}"/>
    <dgm:cxn modelId="{3594C410-3F30-4260-AE51-D6EB4C0B2280}" srcId="{90B3D66F-8582-470A-99F6-A654A38EBDF5}" destId="{29E233A4-5067-4FD8-936B-4B4A30DDBFAA}" srcOrd="0" destOrd="0" parTransId="{90370E4C-4721-4203-AA0E-0D71785B04A4}" sibTransId="{72A20B5E-5E7D-48F5-8FF1-02D30F92035A}"/>
    <dgm:cxn modelId="{34E4B025-B0CD-4054-BA2F-C5A57575AAA7}" srcId="{8023F102-2D6F-4CC2-9902-890FFEEC0FE0}" destId="{DD676B1C-4797-4546-9351-B772FEFE4325}" srcOrd="4" destOrd="0" parTransId="{5F06E254-BD15-40A8-A9AA-46F2C94E83CE}" sibTransId="{D7AE4ACC-D315-4D22-B3B7-1E8A9FC0BD79}"/>
    <dgm:cxn modelId="{61FB4709-7791-4B3B-AF30-BB834038553B}" type="presOf" srcId="{8023F102-2D6F-4CC2-9902-890FFEEC0FE0}" destId="{6BD7F024-7D09-4CAA-8AEB-9C5839327F5D}" srcOrd="0" destOrd="0" presId="urn:microsoft.com/office/officeart/2005/8/layout/vList4"/>
    <dgm:cxn modelId="{86F02518-88E2-4F48-8299-EFCFC58FA8AF}" type="presOf" srcId="{C2558A6D-6F81-42BB-9125-198387FE1CD3}" destId="{6BD7F024-7D09-4CAA-8AEB-9C5839327F5D}" srcOrd="0" destOrd="1" presId="urn:microsoft.com/office/officeart/2005/8/layout/vList4"/>
    <dgm:cxn modelId="{7F55022D-F198-4F1F-96FC-4FD10E10529A}" type="presOf" srcId="{8F55163C-FED5-4152-805D-649B36DE6F5D}" destId="{6BD7F024-7D09-4CAA-8AEB-9C5839327F5D}" srcOrd="0" destOrd="3" presId="urn:microsoft.com/office/officeart/2005/8/layout/vList4"/>
    <dgm:cxn modelId="{B881AB93-9A0B-4792-A5A2-E9B0007E023E}" type="presOf" srcId="{3C30B055-5EFD-4B39-8144-4C1E08E89CDB}" destId="{6BD7F024-7D09-4CAA-8AEB-9C5839327F5D}" srcOrd="0" destOrd="2" presId="urn:microsoft.com/office/officeart/2005/8/layout/vList4"/>
    <dgm:cxn modelId="{8DC1DA73-A0C1-4285-882C-8E3CFF65DCAB}" type="presOf" srcId="{156CB02F-13F2-4AD7-A46E-1F48A6CC98EF}" destId="{6BD7F024-7D09-4CAA-8AEB-9C5839327F5D}" srcOrd="0" destOrd="4" presId="urn:microsoft.com/office/officeart/2005/8/layout/vList4"/>
    <dgm:cxn modelId="{C9411C7F-102F-413E-80E9-A31B5C30C5AF}" type="presOf" srcId="{1C572F6F-8717-47A2-8D55-4DFA4DE9802B}" destId="{DAC4B0C4-64C7-401C-9045-705E5FA37AAE}" srcOrd="0" destOrd="2" presId="urn:microsoft.com/office/officeart/2005/8/layout/vList4"/>
    <dgm:cxn modelId="{59DFC0DA-8F0A-4CA6-9ED1-0C1E493C3DC0}" type="presOf" srcId="{90B3D66F-8582-470A-99F6-A654A38EBDF5}" destId="{52E48935-8760-4FB6-B036-686872C72AD8}" srcOrd="1" destOrd="0" presId="urn:microsoft.com/office/officeart/2005/8/layout/vList4"/>
    <dgm:cxn modelId="{607D6D1B-32AC-483A-B0E4-7EFB2484247E}" type="presOf" srcId="{C2558A6D-6F81-42BB-9125-198387FE1CD3}" destId="{0E77FC99-4D7E-4119-BA9A-8D82286A040D}" srcOrd="1" destOrd="1" presId="urn:microsoft.com/office/officeart/2005/8/layout/vList4"/>
    <dgm:cxn modelId="{5295F634-4271-4A54-95DD-23B72AC976F1}" type="presOf" srcId="{1C572F6F-8717-47A2-8D55-4DFA4DE9802B}" destId="{52E48935-8760-4FB6-B036-686872C72AD8}" srcOrd="1" destOrd="2" presId="urn:microsoft.com/office/officeart/2005/8/layout/vList4"/>
    <dgm:cxn modelId="{E5B5B69B-A386-4011-BEBD-3DA2B0AF3FAA}" type="presOf" srcId="{322AFE60-C1DE-42AC-BE64-1514035E76AE}" destId="{52E48935-8760-4FB6-B036-686872C72AD8}" srcOrd="1" destOrd="4" presId="urn:microsoft.com/office/officeart/2005/8/layout/vList4"/>
    <dgm:cxn modelId="{E3DB9AEA-646D-43C3-9BFD-D89842FFCC26}" srcId="{8023F102-2D6F-4CC2-9902-890FFEEC0FE0}" destId="{C2558A6D-6F81-42BB-9125-198387FE1CD3}" srcOrd="0" destOrd="0" parTransId="{9A414AA4-BEC1-43B6-B9D5-88DD93CC5560}" sibTransId="{2630D2B7-A857-4EED-8FF1-5B5208E56A35}"/>
    <dgm:cxn modelId="{597D4F5B-5B4F-4900-A23F-31115A2A4779}" srcId="{2DFB5BC9-5559-48EA-94E1-C4A9BE165C25}" destId="{90B3D66F-8582-470A-99F6-A654A38EBDF5}" srcOrd="1" destOrd="0" parTransId="{3B60A7C6-BAB9-4ED3-BC8A-206E0E70AF7F}" sibTransId="{0332D7C8-0B5C-44D2-9A52-9ED6740EACDC}"/>
    <dgm:cxn modelId="{86992657-CC98-4A6B-9FD0-6A2BFBB80CEB}" srcId="{8023F102-2D6F-4CC2-9902-890FFEEC0FE0}" destId="{8F55163C-FED5-4152-805D-649B36DE6F5D}" srcOrd="2" destOrd="0" parTransId="{A3FDC42F-4CA5-404A-BB14-623917D9E69B}" sibTransId="{DB610D7A-FE5C-4191-B14A-5B8932FAE57D}"/>
    <dgm:cxn modelId="{5BE177DC-28AF-44B2-9814-3A9813AF0C08}" srcId="{90B3D66F-8582-470A-99F6-A654A38EBDF5}" destId="{766FD606-8D11-4CDE-84FC-30B045791319}" srcOrd="2" destOrd="0" parTransId="{C3DF44D9-C43C-4460-9753-3D42CFD5462E}" sibTransId="{F7574AE9-1E03-4CF8-BFA1-2D7FC7AA1E10}"/>
    <dgm:cxn modelId="{A997E41A-9CB8-4F82-87DD-D3E7CA094801}" srcId="{90B3D66F-8582-470A-99F6-A654A38EBDF5}" destId="{1C572F6F-8717-47A2-8D55-4DFA4DE9802B}" srcOrd="1" destOrd="0" parTransId="{90F8178A-384E-46B6-8B10-6B574F58A9B2}" sibTransId="{1ED402BF-101C-49D7-AB48-B5962F925D9C}"/>
    <dgm:cxn modelId="{5F191BE3-7C1C-4337-922D-64E7A18CC279}" type="presOf" srcId="{8F55163C-FED5-4152-805D-649B36DE6F5D}" destId="{0E77FC99-4D7E-4119-BA9A-8D82286A040D}" srcOrd="1" destOrd="3" presId="urn:microsoft.com/office/officeart/2005/8/layout/vList4"/>
    <dgm:cxn modelId="{2FB3ADD0-5270-437D-91F8-B4737CA8E005}" type="presOf" srcId="{766FD606-8D11-4CDE-84FC-30B045791319}" destId="{52E48935-8760-4FB6-B036-686872C72AD8}" srcOrd="1" destOrd="3" presId="urn:microsoft.com/office/officeart/2005/8/layout/vList4"/>
    <dgm:cxn modelId="{E5A7D9A7-A9C6-457E-B76F-48B9C0571DFF}" srcId="{90B3D66F-8582-470A-99F6-A654A38EBDF5}" destId="{322AFE60-C1DE-42AC-BE64-1514035E76AE}" srcOrd="3" destOrd="0" parTransId="{067FD900-FD41-4C5F-A63A-D79B53F89895}" sibTransId="{97254839-D1FC-439D-BA10-768219725E10}"/>
    <dgm:cxn modelId="{50F692C3-C1B5-42A6-B5F6-6C94D22300AF}" type="presOf" srcId="{29E233A4-5067-4FD8-936B-4B4A30DDBFAA}" destId="{52E48935-8760-4FB6-B036-686872C72AD8}" srcOrd="1" destOrd="1" presId="urn:microsoft.com/office/officeart/2005/8/layout/vList4"/>
    <dgm:cxn modelId="{723A7252-199C-4EF5-9952-6A6ADCEE9300}" srcId="{8023F102-2D6F-4CC2-9902-890FFEEC0FE0}" destId="{3C30B055-5EFD-4B39-8144-4C1E08E89CDB}" srcOrd="1" destOrd="0" parTransId="{BBA34935-2E5A-473A-8254-C4F11F9FCD35}" sibTransId="{B5257935-C196-46BE-AA98-26BDCE0235DA}"/>
    <dgm:cxn modelId="{4AE44E57-1008-4702-B5D6-B288A014E23D}" type="presOf" srcId="{2DFB5BC9-5559-48EA-94E1-C4A9BE165C25}" destId="{1B857F17-E70F-492A-8735-AD5A9D290FE7}" srcOrd="0" destOrd="0" presId="urn:microsoft.com/office/officeart/2005/8/layout/vList4"/>
    <dgm:cxn modelId="{52C47943-FF13-4334-8639-E90D2DF6A5D2}" type="presOf" srcId="{DD676B1C-4797-4546-9351-B772FEFE4325}" destId="{0E77FC99-4D7E-4119-BA9A-8D82286A040D}" srcOrd="1" destOrd="5" presId="urn:microsoft.com/office/officeart/2005/8/layout/vList4"/>
    <dgm:cxn modelId="{E3D16134-8B03-472B-AE6F-8388E44E44B1}" type="presOf" srcId="{90B3D66F-8582-470A-99F6-A654A38EBDF5}" destId="{DAC4B0C4-64C7-401C-9045-705E5FA37AAE}" srcOrd="0" destOrd="0" presId="urn:microsoft.com/office/officeart/2005/8/layout/vList4"/>
    <dgm:cxn modelId="{24F4E442-2FBC-4932-9A70-CFB28E9E55A7}" srcId="{2DFB5BC9-5559-48EA-94E1-C4A9BE165C25}" destId="{8023F102-2D6F-4CC2-9902-890FFEEC0FE0}" srcOrd="0" destOrd="0" parTransId="{A92D7738-07C5-425F-B415-D81896863332}" sibTransId="{B8ECDD07-312C-43E8-A504-6F78B2D81CB8}"/>
    <dgm:cxn modelId="{F8FD9DA6-5355-4C87-87C1-0753003ED10D}" type="presOf" srcId="{766FD606-8D11-4CDE-84FC-30B045791319}" destId="{DAC4B0C4-64C7-401C-9045-705E5FA37AAE}" srcOrd="0" destOrd="3" presId="urn:microsoft.com/office/officeart/2005/8/layout/vList4"/>
    <dgm:cxn modelId="{C23D3525-D5E7-41A9-82B1-F21E6048B6F0}" type="presOf" srcId="{DD676B1C-4797-4546-9351-B772FEFE4325}" destId="{6BD7F024-7D09-4CAA-8AEB-9C5839327F5D}" srcOrd="0" destOrd="5" presId="urn:microsoft.com/office/officeart/2005/8/layout/vList4"/>
    <dgm:cxn modelId="{BAF5750A-2046-4F37-ABF6-3325A719A85A}" type="presOf" srcId="{29E233A4-5067-4FD8-936B-4B4A30DDBFAA}" destId="{DAC4B0C4-64C7-401C-9045-705E5FA37AAE}" srcOrd="0" destOrd="1" presId="urn:microsoft.com/office/officeart/2005/8/layout/vList4"/>
    <dgm:cxn modelId="{7F2A9A31-C90C-4306-87A2-920FC1CAEF6B}" type="presParOf" srcId="{1B857F17-E70F-492A-8735-AD5A9D290FE7}" destId="{1DE2AF2B-9556-42C7-901F-F332E0BE9BB3}" srcOrd="0" destOrd="0" presId="urn:microsoft.com/office/officeart/2005/8/layout/vList4"/>
    <dgm:cxn modelId="{43D63061-2F71-4233-990D-08A90131C614}" type="presParOf" srcId="{1DE2AF2B-9556-42C7-901F-F332E0BE9BB3}" destId="{6BD7F024-7D09-4CAA-8AEB-9C5839327F5D}" srcOrd="0" destOrd="0" presId="urn:microsoft.com/office/officeart/2005/8/layout/vList4"/>
    <dgm:cxn modelId="{FB7C1C66-9C7F-41BC-B2D7-71106035AE7D}" type="presParOf" srcId="{1DE2AF2B-9556-42C7-901F-F332E0BE9BB3}" destId="{48B4BBC3-C208-4D97-BC92-B16C2476A51A}" srcOrd="1" destOrd="0" presId="urn:microsoft.com/office/officeart/2005/8/layout/vList4"/>
    <dgm:cxn modelId="{1B87DB30-B7A7-4D0F-BC91-A77D9F0E842A}" type="presParOf" srcId="{1DE2AF2B-9556-42C7-901F-F332E0BE9BB3}" destId="{0E77FC99-4D7E-4119-BA9A-8D82286A040D}" srcOrd="2" destOrd="0" presId="urn:microsoft.com/office/officeart/2005/8/layout/vList4"/>
    <dgm:cxn modelId="{971C6F3C-60F2-495D-AA45-A9F4D30CCBAA}" type="presParOf" srcId="{1B857F17-E70F-492A-8735-AD5A9D290FE7}" destId="{DAC50EFB-F6EA-48DF-8785-124DAAF1DF94}" srcOrd="1" destOrd="0" presId="urn:microsoft.com/office/officeart/2005/8/layout/vList4"/>
    <dgm:cxn modelId="{3A4789A4-0835-44AE-B637-252BB1FF05E4}" type="presParOf" srcId="{1B857F17-E70F-492A-8735-AD5A9D290FE7}" destId="{8C4C6EB0-4E31-424D-98BD-09F056E26B5E}" srcOrd="2" destOrd="0" presId="urn:microsoft.com/office/officeart/2005/8/layout/vList4"/>
    <dgm:cxn modelId="{091E6896-653B-47A4-80E6-F95C5955CF10}" type="presParOf" srcId="{8C4C6EB0-4E31-424D-98BD-09F056E26B5E}" destId="{DAC4B0C4-64C7-401C-9045-705E5FA37AAE}" srcOrd="0" destOrd="0" presId="urn:microsoft.com/office/officeart/2005/8/layout/vList4"/>
    <dgm:cxn modelId="{12C0F47D-C29D-431D-8121-2D5EF6D5B82F}" type="presParOf" srcId="{8C4C6EB0-4E31-424D-98BD-09F056E26B5E}" destId="{426FE2D9-7FED-44CB-BC88-1A4C83CDA7E3}" srcOrd="1" destOrd="0" presId="urn:microsoft.com/office/officeart/2005/8/layout/vList4"/>
    <dgm:cxn modelId="{C52FF966-014C-45B4-B938-5EDC68191A3C}" type="presParOf" srcId="{8C4C6EB0-4E31-424D-98BD-09F056E26B5E}" destId="{52E48935-8760-4FB6-B036-686872C72AD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2EE45-ED90-4750-9DE4-C6DA0398E7BA}" type="doc">
      <dgm:prSet loTypeId="urn:microsoft.com/office/officeart/2005/8/layout/radial3" loCatId="relationship" qsTypeId="urn:microsoft.com/office/officeart/2005/8/quickstyle/3d3" qsCatId="3D" csTypeId="urn:microsoft.com/office/officeart/2005/8/colors/accent2_2" csCatId="accent2" phldr="1"/>
      <dgm:spPr/>
      <dgm:t>
        <a:bodyPr/>
        <a:lstStyle/>
        <a:p>
          <a:endParaRPr lang="en-US"/>
        </a:p>
      </dgm:t>
    </dgm:pt>
    <dgm:pt modelId="{D9AD5555-A28D-4F3B-8F8C-D7ED033FF0C5}">
      <dgm:prSet phldrT="[Text]"/>
      <dgm:spPr/>
      <dgm:t>
        <a:bodyPr/>
        <a:lstStyle/>
        <a:p>
          <a:r>
            <a:rPr lang="en-US" dirty="0" smtClean="0"/>
            <a:t>Coordinating Center</a:t>
          </a:r>
        </a:p>
        <a:p>
          <a:r>
            <a:rPr lang="en-US" dirty="0" smtClean="0"/>
            <a:t>Research Site 1</a:t>
          </a:r>
          <a:endParaRPr lang="en-US" dirty="0"/>
        </a:p>
      </dgm:t>
    </dgm:pt>
    <dgm:pt modelId="{B545859A-8284-45FA-807C-D5E6995ABFFB}" type="parTrans" cxnId="{6BC0229E-D9AB-4D6C-8594-2EA85363E963}">
      <dgm:prSet/>
      <dgm:spPr/>
      <dgm:t>
        <a:bodyPr/>
        <a:lstStyle/>
        <a:p>
          <a:endParaRPr lang="en-US"/>
        </a:p>
      </dgm:t>
    </dgm:pt>
    <dgm:pt modelId="{9D3D4545-8A39-4634-99AA-36A92A4A75AE}" type="sibTrans" cxnId="{6BC0229E-D9AB-4D6C-8594-2EA85363E963}">
      <dgm:prSet/>
      <dgm:spPr/>
      <dgm:t>
        <a:bodyPr/>
        <a:lstStyle/>
        <a:p>
          <a:endParaRPr lang="en-US"/>
        </a:p>
      </dgm:t>
    </dgm:pt>
    <dgm:pt modelId="{52DE904A-E36C-46F6-BAA9-08E820549BB0}">
      <dgm:prSet phldrT="[Text]"/>
      <dgm:spPr/>
      <dgm:t>
        <a:bodyPr/>
        <a:lstStyle/>
        <a:p>
          <a:r>
            <a:rPr lang="en-US" dirty="0" smtClean="0"/>
            <a:t>Research Site 2</a:t>
          </a:r>
          <a:endParaRPr lang="en-US" dirty="0"/>
        </a:p>
      </dgm:t>
    </dgm:pt>
    <dgm:pt modelId="{DA99269E-DD5C-4353-B19E-C042FF5D724F}" type="parTrans" cxnId="{58AA6D36-CAD0-4F24-8345-457508EAE86A}">
      <dgm:prSet/>
      <dgm:spPr/>
      <dgm:t>
        <a:bodyPr/>
        <a:lstStyle/>
        <a:p>
          <a:endParaRPr lang="en-US"/>
        </a:p>
      </dgm:t>
    </dgm:pt>
    <dgm:pt modelId="{0D68BC32-866F-4AFC-B9F3-39422BA6D2FF}" type="sibTrans" cxnId="{58AA6D36-CAD0-4F24-8345-457508EAE86A}">
      <dgm:prSet/>
      <dgm:spPr/>
      <dgm:t>
        <a:bodyPr/>
        <a:lstStyle/>
        <a:p>
          <a:endParaRPr lang="en-US"/>
        </a:p>
      </dgm:t>
    </dgm:pt>
    <dgm:pt modelId="{2DB6E8BC-FF8E-4E01-B962-BEA0B4B32A9C}">
      <dgm:prSet phldrT="[Text]"/>
      <dgm:spPr/>
      <dgm:t>
        <a:bodyPr/>
        <a:lstStyle/>
        <a:p>
          <a:r>
            <a:rPr lang="en-US" dirty="0" smtClean="0"/>
            <a:t>Research Site 3</a:t>
          </a:r>
          <a:endParaRPr lang="en-US" dirty="0"/>
        </a:p>
      </dgm:t>
    </dgm:pt>
    <dgm:pt modelId="{09978BD6-8F2B-4B79-8419-73D2E6DA8235}" type="parTrans" cxnId="{C8AA645C-4E69-4C6C-AB64-C3421D4486D4}">
      <dgm:prSet/>
      <dgm:spPr/>
      <dgm:t>
        <a:bodyPr/>
        <a:lstStyle/>
        <a:p>
          <a:endParaRPr lang="en-US"/>
        </a:p>
      </dgm:t>
    </dgm:pt>
    <dgm:pt modelId="{D6CB39B6-85AD-4D34-97F1-77224E0C0CA1}" type="sibTrans" cxnId="{C8AA645C-4E69-4C6C-AB64-C3421D4486D4}">
      <dgm:prSet/>
      <dgm:spPr/>
      <dgm:t>
        <a:bodyPr/>
        <a:lstStyle/>
        <a:p>
          <a:endParaRPr lang="en-US"/>
        </a:p>
      </dgm:t>
    </dgm:pt>
    <dgm:pt modelId="{1CD14F58-6026-4B6D-8AEF-12D7B74037A7}" type="pres">
      <dgm:prSet presAssocID="{C6C2EE45-ED90-4750-9DE4-C6DA0398E7BA}" presName="composite" presStyleCnt="0">
        <dgm:presLayoutVars>
          <dgm:chMax val="1"/>
          <dgm:dir/>
          <dgm:resizeHandles val="exact"/>
        </dgm:presLayoutVars>
      </dgm:prSet>
      <dgm:spPr/>
      <dgm:t>
        <a:bodyPr/>
        <a:lstStyle/>
        <a:p>
          <a:endParaRPr lang="en-US"/>
        </a:p>
      </dgm:t>
    </dgm:pt>
    <dgm:pt modelId="{DD4397D5-7AA0-416D-9164-14C6675A59E0}" type="pres">
      <dgm:prSet presAssocID="{C6C2EE45-ED90-4750-9DE4-C6DA0398E7BA}" presName="radial" presStyleCnt="0">
        <dgm:presLayoutVars>
          <dgm:animLvl val="ctr"/>
        </dgm:presLayoutVars>
      </dgm:prSet>
      <dgm:spPr/>
    </dgm:pt>
    <dgm:pt modelId="{E4AECCC3-32FE-412C-874E-2B9AD8734140}" type="pres">
      <dgm:prSet presAssocID="{D9AD5555-A28D-4F3B-8F8C-D7ED033FF0C5}" presName="centerShape" presStyleLbl="vennNode1" presStyleIdx="0" presStyleCnt="3"/>
      <dgm:spPr/>
      <dgm:t>
        <a:bodyPr/>
        <a:lstStyle/>
        <a:p>
          <a:endParaRPr lang="en-US"/>
        </a:p>
      </dgm:t>
    </dgm:pt>
    <dgm:pt modelId="{E8235670-6A5D-4F55-9FA1-9CD5F030083B}" type="pres">
      <dgm:prSet presAssocID="{52DE904A-E36C-46F6-BAA9-08E820549BB0}" presName="node" presStyleLbl="vennNode1" presStyleIdx="1" presStyleCnt="3" custRadScaleRad="97574" custRadScaleInc="-48867">
        <dgm:presLayoutVars>
          <dgm:bulletEnabled val="1"/>
        </dgm:presLayoutVars>
      </dgm:prSet>
      <dgm:spPr/>
      <dgm:t>
        <a:bodyPr/>
        <a:lstStyle/>
        <a:p>
          <a:endParaRPr lang="en-US"/>
        </a:p>
      </dgm:t>
    </dgm:pt>
    <dgm:pt modelId="{4EDE67E7-F343-43F5-96A4-ED6EB7FAD5CC}" type="pres">
      <dgm:prSet presAssocID="{2DB6E8BC-FF8E-4E01-B962-BEA0B4B32A9C}" presName="node" presStyleLbl="vennNode1" presStyleIdx="2" presStyleCnt="3">
        <dgm:presLayoutVars>
          <dgm:bulletEnabled val="1"/>
        </dgm:presLayoutVars>
      </dgm:prSet>
      <dgm:spPr/>
      <dgm:t>
        <a:bodyPr/>
        <a:lstStyle/>
        <a:p>
          <a:endParaRPr lang="en-US"/>
        </a:p>
      </dgm:t>
    </dgm:pt>
  </dgm:ptLst>
  <dgm:cxnLst>
    <dgm:cxn modelId="{6BC0229E-D9AB-4D6C-8594-2EA85363E963}" srcId="{C6C2EE45-ED90-4750-9DE4-C6DA0398E7BA}" destId="{D9AD5555-A28D-4F3B-8F8C-D7ED033FF0C5}" srcOrd="0" destOrd="0" parTransId="{B545859A-8284-45FA-807C-D5E6995ABFFB}" sibTransId="{9D3D4545-8A39-4634-99AA-36A92A4A75AE}"/>
    <dgm:cxn modelId="{5582ABE1-31F4-4C5F-9DFA-B4A1419A3E27}" type="presOf" srcId="{D9AD5555-A28D-4F3B-8F8C-D7ED033FF0C5}" destId="{E4AECCC3-32FE-412C-874E-2B9AD8734140}" srcOrd="0" destOrd="0" presId="urn:microsoft.com/office/officeart/2005/8/layout/radial3"/>
    <dgm:cxn modelId="{104E79A4-05C7-4EC4-9F21-179FD0DE7F42}" type="presOf" srcId="{2DB6E8BC-FF8E-4E01-B962-BEA0B4B32A9C}" destId="{4EDE67E7-F343-43F5-96A4-ED6EB7FAD5CC}" srcOrd="0" destOrd="0" presId="urn:microsoft.com/office/officeart/2005/8/layout/radial3"/>
    <dgm:cxn modelId="{58AA6D36-CAD0-4F24-8345-457508EAE86A}" srcId="{D9AD5555-A28D-4F3B-8F8C-D7ED033FF0C5}" destId="{52DE904A-E36C-46F6-BAA9-08E820549BB0}" srcOrd="0" destOrd="0" parTransId="{DA99269E-DD5C-4353-B19E-C042FF5D724F}" sibTransId="{0D68BC32-866F-4AFC-B9F3-39422BA6D2FF}"/>
    <dgm:cxn modelId="{C8AA645C-4E69-4C6C-AB64-C3421D4486D4}" srcId="{D9AD5555-A28D-4F3B-8F8C-D7ED033FF0C5}" destId="{2DB6E8BC-FF8E-4E01-B962-BEA0B4B32A9C}" srcOrd="1" destOrd="0" parTransId="{09978BD6-8F2B-4B79-8419-73D2E6DA8235}" sibTransId="{D6CB39B6-85AD-4D34-97F1-77224E0C0CA1}"/>
    <dgm:cxn modelId="{8C268129-AA3F-4019-BA63-953872BE776D}" type="presOf" srcId="{52DE904A-E36C-46F6-BAA9-08E820549BB0}" destId="{E8235670-6A5D-4F55-9FA1-9CD5F030083B}" srcOrd="0" destOrd="0" presId="urn:microsoft.com/office/officeart/2005/8/layout/radial3"/>
    <dgm:cxn modelId="{9CDAB583-9500-4B83-B724-89450C13A8D7}" type="presOf" srcId="{C6C2EE45-ED90-4750-9DE4-C6DA0398E7BA}" destId="{1CD14F58-6026-4B6D-8AEF-12D7B74037A7}" srcOrd="0" destOrd="0" presId="urn:microsoft.com/office/officeart/2005/8/layout/radial3"/>
    <dgm:cxn modelId="{6189DA43-0E06-489B-B1AC-7F979BC25EA2}" type="presParOf" srcId="{1CD14F58-6026-4B6D-8AEF-12D7B74037A7}" destId="{DD4397D5-7AA0-416D-9164-14C6675A59E0}" srcOrd="0" destOrd="0" presId="urn:microsoft.com/office/officeart/2005/8/layout/radial3"/>
    <dgm:cxn modelId="{A33AB28E-A292-4116-B219-9A4691AA0FB4}" type="presParOf" srcId="{DD4397D5-7AA0-416D-9164-14C6675A59E0}" destId="{E4AECCC3-32FE-412C-874E-2B9AD8734140}" srcOrd="0" destOrd="0" presId="urn:microsoft.com/office/officeart/2005/8/layout/radial3"/>
    <dgm:cxn modelId="{97F1A7AB-142A-42FB-BCE9-30F854E54A55}" type="presParOf" srcId="{DD4397D5-7AA0-416D-9164-14C6675A59E0}" destId="{E8235670-6A5D-4F55-9FA1-9CD5F030083B}" srcOrd="1" destOrd="0" presId="urn:microsoft.com/office/officeart/2005/8/layout/radial3"/>
    <dgm:cxn modelId="{FFD3D1AE-5D26-4BDA-BBD0-CFC395B247B7}" type="presParOf" srcId="{DD4397D5-7AA0-416D-9164-14C6675A59E0}" destId="{4EDE67E7-F343-43F5-96A4-ED6EB7FAD5CC}"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35026-BF44-49DB-8EE6-1C80DC6D63F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EE5173B-0BD4-4E1B-A7A4-E8D17A7EFEF2}">
      <dgm:prSet phldrT="[Text]" custT="1"/>
      <dgm:spPr>
        <a:solidFill>
          <a:schemeClr val="accent1">
            <a:lumMod val="50000"/>
            <a:lumOff val="50000"/>
          </a:schemeClr>
        </a:solidFill>
      </dgm:spPr>
      <dgm:t>
        <a:bodyPr/>
        <a:lstStyle/>
        <a:p>
          <a:r>
            <a:rPr lang="en-US" sz="2800" b="1" dirty="0" smtClean="0"/>
            <a:t>Behavioral Health Science Award</a:t>
          </a:r>
          <a:endParaRPr lang="en-US" sz="2800" b="1" dirty="0"/>
        </a:p>
      </dgm:t>
    </dgm:pt>
    <dgm:pt modelId="{591B8EC7-FF60-4A49-B7E6-75021845D541}" type="parTrans" cxnId="{F521899C-D7FB-4AB3-957E-B0A12F63382C}">
      <dgm:prSet/>
      <dgm:spPr/>
      <dgm:t>
        <a:bodyPr/>
        <a:lstStyle/>
        <a:p>
          <a:endParaRPr lang="en-US"/>
        </a:p>
      </dgm:t>
    </dgm:pt>
    <dgm:pt modelId="{3D5529DB-0C61-4C1A-92FB-8C367EBAD8A2}" type="sibTrans" cxnId="{F521899C-D7FB-4AB3-957E-B0A12F63382C}">
      <dgm:prSet/>
      <dgm:spPr/>
      <dgm:t>
        <a:bodyPr/>
        <a:lstStyle/>
        <a:p>
          <a:endParaRPr lang="en-US"/>
        </a:p>
      </dgm:t>
    </dgm:pt>
    <dgm:pt modelId="{4EB18050-FF17-4209-B3DD-D0A6C8A70D90}">
      <dgm:prSet phldrT="[Text]" custT="1"/>
      <dgm:spPr>
        <a:solidFill>
          <a:schemeClr val="accent1">
            <a:lumMod val="50000"/>
            <a:lumOff val="50000"/>
          </a:schemeClr>
        </a:solidFill>
      </dgm:spPr>
      <dgm:t>
        <a:bodyPr/>
        <a:lstStyle/>
        <a:p>
          <a:r>
            <a:rPr lang="en-US" sz="2000" b="1" u="sng" dirty="0" smtClean="0">
              <a:latin typeface="Arial Narrow" panose="020B0606020202030204" pitchFamily="34" charset="0"/>
            </a:rPr>
            <a:t>$1M in direct costs (4 year period of performance)</a:t>
          </a:r>
          <a:endParaRPr lang="en-US" sz="2000" b="1" u="sng" dirty="0">
            <a:latin typeface="Arial Narrow" panose="020B0606020202030204" pitchFamily="34" charset="0"/>
          </a:endParaRPr>
        </a:p>
      </dgm:t>
    </dgm:pt>
    <dgm:pt modelId="{2F9FE635-4528-4411-996D-437FFD5E051E}" type="parTrans" cxnId="{42D26333-FB6F-4A5A-AA87-2E12C34D1410}">
      <dgm:prSet/>
      <dgm:spPr/>
      <dgm:t>
        <a:bodyPr/>
        <a:lstStyle/>
        <a:p>
          <a:endParaRPr lang="en-US"/>
        </a:p>
      </dgm:t>
    </dgm:pt>
    <dgm:pt modelId="{04840C74-2461-4DA3-B68F-675F051EFCEB}" type="sibTrans" cxnId="{42D26333-FB6F-4A5A-AA87-2E12C34D1410}">
      <dgm:prSet/>
      <dgm:spPr/>
      <dgm:t>
        <a:bodyPr/>
        <a:lstStyle/>
        <a:p>
          <a:endParaRPr lang="en-US"/>
        </a:p>
      </dgm:t>
    </dgm:pt>
    <dgm:pt modelId="{C689A329-29EE-4C1D-B482-BA55423B9582}">
      <dgm:prSet phldrT="[Text]" custT="1"/>
      <dgm:spPr>
        <a:solidFill>
          <a:schemeClr val="accent1">
            <a:lumMod val="50000"/>
            <a:lumOff val="50000"/>
          </a:schemeClr>
        </a:solidFill>
      </dgm:spPr>
      <dgm:t>
        <a:bodyPr/>
        <a:lstStyle/>
        <a:p>
          <a:r>
            <a:rPr lang="en-US" sz="1800" b="1" dirty="0" smtClean="0">
              <a:latin typeface="Arial Narrow" panose="020B0606020202030204" pitchFamily="34" charset="0"/>
            </a:rPr>
            <a:t>Supports research that spans the spectrum of behavioral health science including prevention, survivorship, quality of life, and psychosocial research related to cancer – Pilot Clinical Trials allowed</a:t>
          </a:r>
          <a:endParaRPr lang="en-US" sz="1800" b="1" dirty="0">
            <a:latin typeface="Arial Narrow" panose="020B0606020202030204" pitchFamily="34" charset="0"/>
          </a:endParaRPr>
        </a:p>
      </dgm:t>
    </dgm:pt>
    <dgm:pt modelId="{1E7F1473-40A0-466F-A465-0E88074E9DBB}" type="parTrans" cxnId="{93B0168D-8C29-4B2B-9D5A-5DBA6AD0A25E}">
      <dgm:prSet/>
      <dgm:spPr/>
      <dgm:t>
        <a:bodyPr/>
        <a:lstStyle/>
        <a:p>
          <a:endParaRPr lang="en-US"/>
        </a:p>
      </dgm:t>
    </dgm:pt>
    <dgm:pt modelId="{6D8ABA77-06B5-4357-872A-420D77594AE6}" type="sibTrans" cxnId="{93B0168D-8C29-4B2B-9D5A-5DBA6AD0A25E}">
      <dgm:prSet/>
      <dgm:spPr/>
      <dgm:t>
        <a:bodyPr/>
        <a:lstStyle/>
        <a:p>
          <a:endParaRPr lang="en-US"/>
        </a:p>
      </dgm:t>
    </dgm:pt>
    <dgm:pt modelId="{7A772667-065A-4EE6-902A-99DEFE08A4F8}">
      <dgm:prSet phldrT="[Text]" custT="1"/>
      <dgm:spPr/>
      <dgm:t>
        <a:bodyPr/>
        <a:lstStyle/>
        <a:p>
          <a:r>
            <a:rPr lang="en-US" sz="2800" b="1" dirty="0" smtClean="0"/>
            <a:t>Translational Team Science Award</a:t>
          </a:r>
          <a:endParaRPr lang="en-US" sz="2800" b="1" dirty="0"/>
        </a:p>
      </dgm:t>
    </dgm:pt>
    <dgm:pt modelId="{E204A2CD-037C-4397-B661-377985653939}" type="parTrans" cxnId="{650B0A11-9FB9-48B8-ADF5-78F27681934E}">
      <dgm:prSet/>
      <dgm:spPr/>
      <dgm:t>
        <a:bodyPr/>
        <a:lstStyle/>
        <a:p>
          <a:endParaRPr lang="en-US"/>
        </a:p>
      </dgm:t>
    </dgm:pt>
    <dgm:pt modelId="{CD89092C-1210-4C7F-9D01-4476CD73FA76}" type="sibTrans" cxnId="{650B0A11-9FB9-48B8-ADF5-78F27681934E}">
      <dgm:prSet/>
      <dgm:spPr/>
      <dgm:t>
        <a:bodyPr/>
        <a:lstStyle/>
        <a:p>
          <a:endParaRPr lang="en-US"/>
        </a:p>
      </dgm:t>
    </dgm:pt>
    <dgm:pt modelId="{49F5ECC2-EBD2-4DFB-A530-6FCFB553B6C4}">
      <dgm:prSet phldrT="[Text]" custT="1"/>
      <dgm:spPr/>
      <dgm:t>
        <a:bodyPr/>
        <a:lstStyle/>
        <a:p>
          <a:r>
            <a:rPr lang="en-US" sz="1800" b="1" dirty="0" smtClean="0">
              <a:latin typeface="Arial Narrow" panose="020B0606020202030204" pitchFamily="34" charset="0"/>
            </a:rPr>
            <a:t>$</a:t>
          </a:r>
          <a:r>
            <a:rPr lang="en-US" sz="2000" b="1" u="sng" dirty="0" smtClean="0">
              <a:latin typeface="Arial Narrow" panose="020B0606020202030204" pitchFamily="34" charset="0"/>
            </a:rPr>
            <a:t>2.5M in direct costs (4 year period of performance)</a:t>
          </a:r>
          <a:endParaRPr lang="en-US" sz="2000" b="1" u="sng" dirty="0">
            <a:latin typeface="Arial Narrow" panose="020B0606020202030204" pitchFamily="34" charset="0"/>
          </a:endParaRPr>
        </a:p>
      </dgm:t>
    </dgm:pt>
    <dgm:pt modelId="{1D73D833-B596-4D58-AB14-68E99E2AF8F3}" type="parTrans" cxnId="{5379FB22-A29B-463D-A3FA-C4F2D16BA2D0}">
      <dgm:prSet/>
      <dgm:spPr/>
      <dgm:t>
        <a:bodyPr/>
        <a:lstStyle/>
        <a:p>
          <a:endParaRPr lang="en-US"/>
        </a:p>
      </dgm:t>
    </dgm:pt>
    <dgm:pt modelId="{821B7598-CAC2-4AB2-A8FB-AB70B59F8DBB}" type="sibTrans" cxnId="{5379FB22-A29B-463D-A3FA-C4F2D16BA2D0}">
      <dgm:prSet/>
      <dgm:spPr/>
      <dgm:t>
        <a:bodyPr/>
        <a:lstStyle/>
        <a:p>
          <a:endParaRPr lang="en-US"/>
        </a:p>
      </dgm:t>
    </dgm:pt>
    <dgm:pt modelId="{DD5B1F9E-9311-45A6-AAA2-407155F26603}">
      <dgm:prSet phldrT="[Text]" custT="1"/>
      <dgm:spPr>
        <a:solidFill>
          <a:schemeClr val="accent1">
            <a:lumMod val="50000"/>
            <a:lumOff val="50000"/>
          </a:schemeClr>
        </a:solidFill>
      </dgm:spPr>
      <dgm:t>
        <a:bodyPr/>
        <a:lstStyle/>
        <a:p>
          <a:r>
            <a:rPr lang="en-US" sz="1800" b="1" dirty="0" smtClean="0">
              <a:effectLst/>
              <a:latin typeface="Arial Narrow" panose="020B0606020202030204" pitchFamily="34" charset="0"/>
              <a:ea typeface="Times New Roman" panose="02020603050405020304" pitchFamily="18" charset="0"/>
            </a:rPr>
            <a:t>Independent investigator with a faculty-level appointment (or equivalent)</a:t>
          </a:r>
          <a:endParaRPr lang="en-US" sz="1800" b="1" dirty="0">
            <a:latin typeface="Arial Narrow" panose="020B0606020202030204" pitchFamily="34" charset="0"/>
          </a:endParaRPr>
        </a:p>
      </dgm:t>
    </dgm:pt>
    <dgm:pt modelId="{1B2D7730-813E-42F5-BB21-1C2DCFA17EE7}" type="parTrans" cxnId="{6ED769F7-5936-43C5-860D-421D72ECA42D}">
      <dgm:prSet/>
      <dgm:spPr/>
      <dgm:t>
        <a:bodyPr/>
        <a:lstStyle/>
        <a:p>
          <a:endParaRPr lang="en-US"/>
        </a:p>
      </dgm:t>
    </dgm:pt>
    <dgm:pt modelId="{1FEBFDE7-4586-4451-9DE4-44BAAC18A40B}" type="sibTrans" cxnId="{6ED769F7-5936-43C5-860D-421D72ECA42D}">
      <dgm:prSet/>
      <dgm:spPr/>
      <dgm:t>
        <a:bodyPr/>
        <a:lstStyle/>
        <a:p>
          <a:endParaRPr lang="en-US"/>
        </a:p>
      </dgm:t>
    </dgm:pt>
    <dgm:pt modelId="{B132DE9B-6CC9-4FD8-9A38-96C5457DBFE9}">
      <dgm:prSet phldrT="[Text]" custT="1"/>
      <dgm:spPr>
        <a:solidFill>
          <a:schemeClr val="accent1">
            <a:lumMod val="50000"/>
            <a:lumOff val="50000"/>
          </a:schemeClr>
        </a:solidFill>
      </dgm:spPr>
      <dgm:t>
        <a:bodyPr/>
        <a:lstStyle/>
        <a:p>
          <a:r>
            <a:rPr lang="en-US" sz="1800" b="1" dirty="0" smtClean="0">
              <a:latin typeface="Arial Narrow" panose="020B0606020202030204" pitchFamily="34" charset="0"/>
            </a:rPr>
            <a:t>Must address FY22 Topic Areas, Military Health Focus Areas, and Overarching Challenges</a:t>
          </a:r>
          <a:endParaRPr lang="en-US" sz="1800" b="1" dirty="0">
            <a:latin typeface="Arial Narrow" panose="020B0606020202030204" pitchFamily="34" charset="0"/>
          </a:endParaRPr>
        </a:p>
      </dgm:t>
    </dgm:pt>
    <dgm:pt modelId="{789B7A07-B277-49F6-A9ED-543FD7D600DD}" type="parTrans" cxnId="{B460B02A-9481-4965-AD98-D14EAC900E7E}">
      <dgm:prSet/>
      <dgm:spPr/>
      <dgm:t>
        <a:bodyPr/>
        <a:lstStyle/>
        <a:p>
          <a:endParaRPr lang="en-US"/>
        </a:p>
      </dgm:t>
    </dgm:pt>
    <dgm:pt modelId="{008B37BE-842C-44D6-A61B-072D6BB642BD}" type="sibTrans" cxnId="{B460B02A-9481-4965-AD98-D14EAC900E7E}">
      <dgm:prSet/>
      <dgm:spPr/>
      <dgm:t>
        <a:bodyPr/>
        <a:lstStyle/>
        <a:p>
          <a:endParaRPr lang="en-US"/>
        </a:p>
      </dgm:t>
    </dgm:pt>
    <dgm:pt modelId="{909815BD-5DB9-41CB-A062-2BEE037F5457}">
      <dgm:prSet phldrT="[Text]" custT="1"/>
      <dgm:spPr/>
      <dgm:t>
        <a:bodyPr/>
        <a:lstStyle/>
        <a:p>
          <a:r>
            <a:rPr lang="en-US" sz="1800" b="1" dirty="0" smtClean="0">
              <a:effectLst/>
              <a:latin typeface="Arial Narrow" panose="020B0606020202030204" pitchFamily="34" charset="0"/>
              <a:ea typeface="Times New Roman" panose="02020603050405020304" pitchFamily="18" charset="0"/>
            </a:rPr>
            <a:t>At least 2-3 PIs (at the level of Assistant Professor or equivalent)</a:t>
          </a:r>
          <a:endParaRPr lang="en-US" sz="1800" b="1" dirty="0">
            <a:latin typeface="Arial Narrow" panose="020B0606020202030204" pitchFamily="34" charset="0"/>
          </a:endParaRPr>
        </a:p>
      </dgm:t>
    </dgm:pt>
    <dgm:pt modelId="{50491F95-94AC-4ABC-8156-9B03ABB9141E}" type="parTrans" cxnId="{98D0C5D4-FDC3-42B2-89B4-C44053AA3247}">
      <dgm:prSet/>
      <dgm:spPr/>
      <dgm:t>
        <a:bodyPr/>
        <a:lstStyle/>
        <a:p>
          <a:endParaRPr lang="en-US"/>
        </a:p>
      </dgm:t>
    </dgm:pt>
    <dgm:pt modelId="{1407A4DA-DDF5-4022-8D94-A930041FBC03}" type="sibTrans" cxnId="{98D0C5D4-FDC3-42B2-89B4-C44053AA3247}">
      <dgm:prSet/>
      <dgm:spPr/>
      <dgm:t>
        <a:bodyPr/>
        <a:lstStyle/>
        <a:p>
          <a:endParaRPr lang="en-US"/>
        </a:p>
      </dgm:t>
    </dgm:pt>
    <dgm:pt modelId="{269C2994-C90C-4741-BFDB-E952004D6080}">
      <dgm:prSet phldrT="[Text]" custT="1"/>
      <dgm:spPr/>
      <dgm:t>
        <a:bodyPr/>
        <a:lstStyle/>
        <a:p>
          <a:endParaRPr lang="en-US" sz="1800" b="1" dirty="0">
            <a:latin typeface="Arial Narrow" panose="020B0606020202030204" pitchFamily="34" charset="0"/>
          </a:endParaRPr>
        </a:p>
      </dgm:t>
    </dgm:pt>
    <dgm:pt modelId="{22FAF29A-B6F5-43A3-9C47-533EC1E81A49}" type="parTrans" cxnId="{DAA306F9-59F3-4C84-B096-742E0C515737}">
      <dgm:prSet/>
      <dgm:spPr/>
      <dgm:t>
        <a:bodyPr/>
        <a:lstStyle/>
        <a:p>
          <a:endParaRPr lang="en-US"/>
        </a:p>
      </dgm:t>
    </dgm:pt>
    <dgm:pt modelId="{F5E6B73C-D101-4CFF-8C9F-7C96D5C4F528}" type="sibTrans" cxnId="{DAA306F9-59F3-4C84-B096-742E0C515737}">
      <dgm:prSet/>
      <dgm:spPr/>
      <dgm:t>
        <a:bodyPr/>
        <a:lstStyle/>
        <a:p>
          <a:endParaRPr lang="en-US"/>
        </a:p>
      </dgm:t>
    </dgm:pt>
    <dgm:pt modelId="{61E3AF97-EC8C-465E-B7FA-D81744870A2E}">
      <dgm:prSet phldrT="[Text]" custT="1"/>
      <dgm:spPr/>
      <dgm:t>
        <a:bodyPr/>
        <a:lstStyle/>
        <a:p>
          <a:r>
            <a:rPr lang="en-US" sz="1800" b="1" dirty="0" smtClean="0">
              <a:latin typeface="Arial Narrow" panose="020B0606020202030204" pitchFamily="34" charset="0"/>
            </a:rPr>
            <a:t>Must address FY22 Topic Areas, Military Health Focus Areas, and Overarching Challenges</a:t>
          </a:r>
          <a:endParaRPr lang="en-US" sz="1800" b="1" dirty="0">
            <a:latin typeface="Arial Narrow" panose="020B0606020202030204" pitchFamily="34" charset="0"/>
          </a:endParaRPr>
        </a:p>
      </dgm:t>
    </dgm:pt>
    <dgm:pt modelId="{BBDD78C0-4A45-4363-A6E4-6A6EF10D1D43}" type="parTrans" cxnId="{8B58047D-DB75-41C5-97A1-AA13C0098BC1}">
      <dgm:prSet/>
      <dgm:spPr/>
      <dgm:t>
        <a:bodyPr/>
        <a:lstStyle/>
        <a:p>
          <a:endParaRPr lang="en-US"/>
        </a:p>
      </dgm:t>
    </dgm:pt>
    <dgm:pt modelId="{E35C5105-466D-4383-A4EF-CF23084CA4C0}" type="sibTrans" cxnId="{8B58047D-DB75-41C5-97A1-AA13C0098BC1}">
      <dgm:prSet/>
      <dgm:spPr/>
      <dgm:t>
        <a:bodyPr/>
        <a:lstStyle/>
        <a:p>
          <a:endParaRPr lang="en-US"/>
        </a:p>
      </dgm:t>
    </dgm:pt>
    <dgm:pt modelId="{C9E6DD72-9214-4633-B1B7-792BC9E652C0}">
      <dgm:prSet phldrT="[Text]" custT="1"/>
      <dgm:spPr/>
      <dgm:t>
        <a:bodyPr/>
        <a:lstStyle/>
        <a:p>
          <a:r>
            <a:rPr lang="en-US" sz="1800" b="1" dirty="0" smtClean="0">
              <a:effectLst/>
              <a:latin typeface="Arial Narrow" panose="020B0606020202030204" pitchFamily="34" charset="0"/>
              <a:ea typeface="Times New Roman" panose="02020603050405020304" pitchFamily="18" charset="0"/>
            </a:rPr>
            <a:t>Supports translational studies associated with an ongoing or completed clinical trial that can lead to a future clinical trial or clinical application in cancer research – Clinical Trials allowed</a:t>
          </a:r>
          <a:endParaRPr lang="en-US" sz="1800" b="1" dirty="0">
            <a:latin typeface="Arial Narrow" panose="020B0606020202030204" pitchFamily="34" charset="0"/>
          </a:endParaRPr>
        </a:p>
      </dgm:t>
    </dgm:pt>
    <dgm:pt modelId="{C442505A-BEDC-423F-8DEE-21B173AB7FA9}" type="parTrans" cxnId="{AFC4F829-01E3-4A22-8749-000D84A9143B}">
      <dgm:prSet/>
      <dgm:spPr/>
      <dgm:t>
        <a:bodyPr/>
        <a:lstStyle/>
        <a:p>
          <a:endParaRPr lang="en-US"/>
        </a:p>
      </dgm:t>
    </dgm:pt>
    <dgm:pt modelId="{67255337-19B7-46AD-B11F-4668F698DA37}" type="sibTrans" cxnId="{AFC4F829-01E3-4A22-8749-000D84A9143B}">
      <dgm:prSet/>
      <dgm:spPr/>
      <dgm:t>
        <a:bodyPr/>
        <a:lstStyle/>
        <a:p>
          <a:endParaRPr lang="en-US"/>
        </a:p>
      </dgm:t>
    </dgm:pt>
    <dgm:pt modelId="{F10E5B36-149D-4C64-AFA1-0FB6F720D442}" type="pres">
      <dgm:prSet presAssocID="{EBA35026-BF44-49DB-8EE6-1C80DC6D63FE}" presName="linear" presStyleCnt="0">
        <dgm:presLayoutVars>
          <dgm:dir/>
          <dgm:resizeHandles val="exact"/>
        </dgm:presLayoutVars>
      </dgm:prSet>
      <dgm:spPr/>
      <dgm:t>
        <a:bodyPr/>
        <a:lstStyle/>
        <a:p>
          <a:endParaRPr lang="en-US"/>
        </a:p>
      </dgm:t>
    </dgm:pt>
    <dgm:pt modelId="{6CD3ED90-1FDA-46E6-80E5-285E59D23C13}" type="pres">
      <dgm:prSet presAssocID="{CEE5173B-0BD4-4E1B-A7A4-E8D17A7EFEF2}" presName="comp" presStyleCnt="0"/>
      <dgm:spPr/>
    </dgm:pt>
    <dgm:pt modelId="{C150334D-0C77-4F1A-A8A1-A854659F8445}" type="pres">
      <dgm:prSet presAssocID="{CEE5173B-0BD4-4E1B-A7A4-E8D17A7EFEF2}" presName="box" presStyleLbl="node1" presStyleIdx="0" presStyleCnt="2"/>
      <dgm:spPr/>
      <dgm:t>
        <a:bodyPr/>
        <a:lstStyle/>
        <a:p>
          <a:endParaRPr lang="en-US"/>
        </a:p>
      </dgm:t>
    </dgm:pt>
    <dgm:pt modelId="{A60B0062-9D70-4BBD-AB88-1A8CE1C0C149}" type="pres">
      <dgm:prSet presAssocID="{CEE5173B-0BD4-4E1B-A7A4-E8D17A7EFEF2}"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F841A47F-2654-4E25-AC18-2874A03854B8}" type="pres">
      <dgm:prSet presAssocID="{CEE5173B-0BD4-4E1B-A7A4-E8D17A7EFEF2}" presName="text" presStyleLbl="node1" presStyleIdx="0" presStyleCnt="2">
        <dgm:presLayoutVars>
          <dgm:bulletEnabled val="1"/>
        </dgm:presLayoutVars>
      </dgm:prSet>
      <dgm:spPr/>
      <dgm:t>
        <a:bodyPr/>
        <a:lstStyle/>
        <a:p>
          <a:endParaRPr lang="en-US"/>
        </a:p>
      </dgm:t>
    </dgm:pt>
    <dgm:pt modelId="{D9EEDBA2-E4C3-4742-8DFD-3695C5C2EB70}" type="pres">
      <dgm:prSet presAssocID="{3D5529DB-0C61-4C1A-92FB-8C367EBAD8A2}" presName="spacer" presStyleCnt="0"/>
      <dgm:spPr/>
    </dgm:pt>
    <dgm:pt modelId="{D9DD7110-EE47-43D2-93EC-96AFD6F1EF60}" type="pres">
      <dgm:prSet presAssocID="{7A772667-065A-4EE6-902A-99DEFE08A4F8}" presName="comp" presStyleCnt="0"/>
      <dgm:spPr/>
    </dgm:pt>
    <dgm:pt modelId="{770C53DB-60A8-491B-9693-CFF447DDFB27}" type="pres">
      <dgm:prSet presAssocID="{7A772667-065A-4EE6-902A-99DEFE08A4F8}" presName="box" presStyleLbl="node1" presStyleIdx="1" presStyleCnt="2"/>
      <dgm:spPr/>
      <dgm:t>
        <a:bodyPr/>
        <a:lstStyle/>
        <a:p>
          <a:endParaRPr lang="en-US"/>
        </a:p>
      </dgm:t>
    </dgm:pt>
    <dgm:pt modelId="{3C1E11E4-A234-43E0-8AB8-15C807BA6ABB}" type="pres">
      <dgm:prSet presAssocID="{7A772667-065A-4EE6-902A-99DEFE08A4F8}"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dgm:spPr>
    </dgm:pt>
    <dgm:pt modelId="{FC76CF94-5A00-4A7A-A8AA-1D74C29A30D6}" type="pres">
      <dgm:prSet presAssocID="{7A772667-065A-4EE6-902A-99DEFE08A4F8}" presName="text" presStyleLbl="node1" presStyleIdx="1" presStyleCnt="2">
        <dgm:presLayoutVars>
          <dgm:bulletEnabled val="1"/>
        </dgm:presLayoutVars>
      </dgm:prSet>
      <dgm:spPr/>
      <dgm:t>
        <a:bodyPr/>
        <a:lstStyle/>
        <a:p>
          <a:endParaRPr lang="en-US"/>
        </a:p>
      </dgm:t>
    </dgm:pt>
  </dgm:ptLst>
  <dgm:cxnLst>
    <dgm:cxn modelId="{86CB9B62-9F2F-4856-95F6-338B921AB0D6}" type="presOf" srcId="{49F5ECC2-EBD2-4DFB-A530-6FCFB553B6C4}" destId="{FC76CF94-5A00-4A7A-A8AA-1D74C29A30D6}" srcOrd="1" destOrd="1" presId="urn:microsoft.com/office/officeart/2005/8/layout/vList4"/>
    <dgm:cxn modelId="{F1D37D58-C873-410F-9A36-43D81E8A578B}" type="presOf" srcId="{DD5B1F9E-9311-45A6-AAA2-407155F26603}" destId="{C150334D-0C77-4F1A-A8A1-A854659F8445}" srcOrd="0" destOrd="2" presId="urn:microsoft.com/office/officeart/2005/8/layout/vList4"/>
    <dgm:cxn modelId="{8B58047D-DB75-41C5-97A1-AA13C0098BC1}" srcId="{7A772667-065A-4EE6-902A-99DEFE08A4F8}" destId="{61E3AF97-EC8C-465E-B7FA-D81744870A2E}" srcOrd="3" destOrd="0" parTransId="{BBDD78C0-4A45-4363-A6E4-6A6EF10D1D43}" sibTransId="{E35C5105-466D-4383-A4EF-CF23084CA4C0}"/>
    <dgm:cxn modelId="{AFC4F829-01E3-4A22-8749-000D84A9143B}" srcId="{7A772667-065A-4EE6-902A-99DEFE08A4F8}" destId="{C9E6DD72-9214-4633-B1B7-792BC9E652C0}" srcOrd="2" destOrd="0" parTransId="{C442505A-BEDC-423F-8DEE-21B173AB7FA9}" sibTransId="{67255337-19B7-46AD-B11F-4668F698DA37}"/>
    <dgm:cxn modelId="{DAA306F9-59F3-4C84-B096-742E0C515737}" srcId="{7A772667-065A-4EE6-902A-99DEFE08A4F8}" destId="{269C2994-C90C-4741-BFDB-E952004D6080}" srcOrd="4" destOrd="0" parTransId="{22FAF29A-B6F5-43A3-9C47-533EC1E81A49}" sibTransId="{F5E6B73C-D101-4CFF-8C9F-7C96D5C4F528}"/>
    <dgm:cxn modelId="{E3E58A6B-D96E-443F-8F75-9D0205AF9FFE}" type="presOf" srcId="{49F5ECC2-EBD2-4DFB-A530-6FCFB553B6C4}" destId="{770C53DB-60A8-491B-9693-CFF447DDFB27}" srcOrd="0" destOrd="1" presId="urn:microsoft.com/office/officeart/2005/8/layout/vList4"/>
    <dgm:cxn modelId="{650B0A11-9FB9-48B8-ADF5-78F27681934E}" srcId="{EBA35026-BF44-49DB-8EE6-1C80DC6D63FE}" destId="{7A772667-065A-4EE6-902A-99DEFE08A4F8}" srcOrd="1" destOrd="0" parTransId="{E204A2CD-037C-4397-B661-377985653939}" sibTransId="{CD89092C-1210-4C7F-9D01-4476CD73FA76}"/>
    <dgm:cxn modelId="{E3470E14-4FE3-443D-A0D3-AB8D08DFA611}" type="presOf" srcId="{7A772667-065A-4EE6-902A-99DEFE08A4F8}" destId="{FC76CF94-5A00-4A7A-A8AA-1D74C29A30D6}" srcOrd="1" destOrd="0" presId="urn:microsoft.com/office/officeart/2005/8/layout/vList4"/>
    <dgm:cxn modelId="{DCF02B4D-56B0-44C8-8E28-77C39450D97C}" type="presOf" srcId="{7A772667-065A-4EE6-902A-99DEFE08A4F8}" destId="{770C53DB-60A8-491B-9693-CFF447DDFB27}" srcOrd="0" destOrd="0" presId="urn:microsoft.com/office/officeart/2005/8/layout/vList4"/>
    <dgm:cxn modelId="{B460B02A-9481-4965-AD98-D14EAC900E7E}" srcId="{CEE5173B-0BD4-4E1B-A7A4-E8D17A7EFEF2}" destId="{B132DE9B-6CC9-4FD8-9A38-96C5457DBFE9}" srcOrd="3" destOrd="0" parTransId="{789B7A07-B277-49F6-A9ED-543FD7D600DD}" sibTransId="{008B37BE-842C-44D6-A61B-072D6BB642BD}"/>
    <dgm:cxn modelId="{FF2852CD-3535-4A14-B0DB-A8B8EF7B1786}" type="presOf" srcId="{269C2994-C90C-4741-BFDB-E952004D6080}" destId="{FC76CF94-5A00-4A7A-A8AA-1D74C29A30D6}" srcOrd="1" destOrd="5" presId="urn:microsoft.com/office/officeart/2005/8/layout/vList4"/>
    <dgm:cxn modelId="{9F97AE25-8628-4824-8D30-D66BB43EE481}" type="presOf" srcId="{EBA35026-BF44-49DB-8EE6-1C80DC6D63FE}" destId="{F10E5B36-149D-4C64-AFA1-0FB6F720D442}" srcOrd="0" destOrd="0" presId="urn:microsoft.com/office/officeart/2005/8/layout/vList4"/>
    <dgm:cxn modelId="{C3B2328E-1735-4BDD-944B-BE074F9ED37D}" type="presOf" srcId="{C9E6DD72-9214-4633-B1B7-792BC9E652C0}" destId="{FC76CF94-5A00-4A7A-A8AA-1D74C29A30D6}" srcOrd="1" destOrd="3" presId="urn:microsoft.com/office/officeart/2005/8/layout/vList4"/>
    <dgm:cxn modelId="{93B0168D-8C29-4B2B-9D5A-5DBA6AD0A25E}" srcId="{CEE5173B-0BD4-4E1B-A7A4-E8D17A7EFEF2}" destId="{C689A329-29EE-4C1D-B482-BA55423B9582}" srcOrd="2" destOrd="0" parTransId="{1E7F1473-40A0-466F-A465-0E88074E9DBB}" sibTransId="{6D8ABA77-06B5-4357-872A-420D77594AE6}"/>
    <dgm:cxn modelId="{904D0EF1-E28A-4559-8C93-1D712532CBD7}" type="presOf" srcId="{B132DE9B-6CC9-4FD8-9A38-96C5457DBFE9}" destId="{C150334D-0C77-4F1A-A8A1-A854659F8445}" srcOrd="0" destOrd="4" presId="urn:microsoft.com/office/officeart/2005/8/layout/vList4"/>
    <dgm:cxn modelId="{6ED769F7-5936-43C5-860D-421D72ECA42D}" srcId="{CEE5173B-0BD4-4E1B-A7A4-E8D17A7EFEF2}" destId="{DD5B1F9E-9311-45A6-AAA2-407155F26603}" srcOrd="1" destOrd="0" parTransId="{1B2D7730-813E-42F5-BB21-1C2DCFA17EE7}" sibTransId="{1FEBFDE7-4586-4451-9DE4-44BAAC18A40B}"/>
    <dgm:cxn modelId="{37ECBAE7-6679-4B59-984B-CA3897B05657}" type="presOf" srcId="{4EB18050-FF17-4209-B3DD-D0A6C8A70D90}" destId="{F841A47F-2654-4E25-AC18-2874A03854B8}" srcOrd="1" destOrd="1" presId="urn:microsoft.com/office/officeart/2005/8/layout/vList4"/>
    <dgm:cxn modelId="{BA8F41D1-960B-4E18-A398-74799E240EB3}" type="presOf" srcId="{61E3AF97-EC8C-465E-B7FA-D81744870A2E}" destId="{770C53DB-60A8-491B-9693-CFF447DDFB27}" srcOrd="0" destOrd="4" presId="urn:microsoft.com/office/officeart/2005/8/layout/vList4"/>
    <dgm:cxn modelId="{A46D2CD7-934E-4B3A-9F76-154799DD178E}" type="presOf" srcId="{909815BD-5DB9-41CB-A062-2BEE037F5457}" destId="{FC76CF94-5A00-4A7A-A8AA-1D74C29A30D6}" srcOrd="1" destOrd="2" presId="urn:microsoft.com/office/officeart/2005/8/layout/vList4"/>
    <dgm:cxn modelId="{1EB789ED-07B2-4B16-A586-3F482F807679}" type="presOf" srcId="{4EB18050-FF17-4209-B3DD-D0A6C8A70D90}" destId="{C150334D-0C77-4F1A-A8A1-A854659F8445}" srcOrd="0" destOrd="1" presId="urn:microsoft.com/office/officeart/2005/8/layout/vList4"/>
    <dgm:cxn modelId="{CF6E2E85-D747-4A47-BE2C-CD5EC43BFF4A}" type="presOf" srcId="{DD5B1F9E-9311-45A6-AAA2-407155F26603}" destId="{F841A47F-2654-4E25-AC18-2874A03854B8}" srcOrd="1" destOrd="2" presId="urn:microsoft.com/office/officeart/2005/8/layout/vList4"/>
    <dgm:cxn modelId="{B21D644C-BB21-49D4-A510-E8D0B5697D04}" type="presOf" srcId="{CEE5173B-0BD4-4E1B-A7A4-E8D17A7EFEF2}" destId="{F841A47F-2654-4E25-AC18-2874A03854B8}" srcOrd="1" destOrd="0" presId="urn:microsoft.com/office/officeart/2005/8/layout/vList4"/>
    <dgm:cxn modelId="{F521899C-D7FB-4AB3-957E-B0A12F63382C}" srcId="{EBA35026-BF44-49DB-8EE6-1C80DC6D63FE}" destId="{CEE5173B-0BD4-4E1B-A7A4-E8D17A7EFEF2}" srcOrd="0" destOrd="0" parTransId="{591B8EC7-FF60-4A49-B7E6-75021845D541}" sibTransId="{3D5529DB-0C61-4C1A-92FB-8C367EBAD8A2}"/>
    <dgm:cxn modelId="{1CB8A393-D515-4A34-A094-060A7B6D2E13}" type="presOf" srcId="{CEE5173B-0BD4-4E1B-A7A4-E8D17A7EFEF2}" destId="{C150334D-0C77-4F1A-A8A1-A854659F8445}" srcOrd="0" destOrd="0" presId="urn:microsoft.com/office/officeart/2005/8/layout/vList4"/>
    <dgm:cxn modelId="{42D26333-FB6F-4A5A-AA87-2E12C34D1410}" srcId="{CEE5173B-0BD4-4E1B-A7A4-E8D17A7EFEF2}" destId="{4EB18050-FF17-4209-B3DD-D0A6C8A70D90}" srcOrd="0" destOrd="0" parTransId="{2F9FE635-4528-4411-996D-437FFD5E051E}" sibTransId="{04840C74-2461-4DA3-B68F-675F051EFCEB}"/>
    <dgm:cxn modelId="{5379514D-56B4-4990-AC40-E9DC58D49B6D}" type="presOf" srcId="{C689A329-29EE-4C1D-B482-BA55423B9582}" destId="{C150334D-0C77-4F1A-A8A1-A854659F8445}" srcOrd="0" destOrd="3" presId="urn:microsoft.com/office/officeart/2005/8/layout/vList4"/>
    <dgm:cxn modelId="{98D0C5D4-FDC3-42B2-89B4-C44053AA3247}" srcId="{7A772667-065A-4EE6-902A-99DEFE08A4F8}" destId="{909815BD-5DB9-41CB-A062-2BEE037F5457}" srcOrd="1" destOrd="0" parTransId="{50491F95-94AC-4ABC-8156-9B03ABB9141E}" sibTransId="{1407A4DA-DDF5-4022-8D94-A930041FBC03}"/>
    <dgm:cxn modelId="{491ADCB7-AE9D-4D28-A40E-6E8CD4D0E001}" type="presOf" srcId="{269C2994-C90C-4741-BFDB-E952004D6080}" destId="{770C53DB-60A8-491B-9693-CFF447DDFB27}" srcOrd="0" destOrd="5" presId="urn:microsoft.com/office/officeart/2005/8/layout/vList4"/>
    <dgm:cxn modelId="{862C424D-CDD6-40C7-96A9-60ABAC70C4FC}" type="presOf" srcId="{B132DE9B-6CC9-4FD8-9A38-96C5457DBFE9}" destId="{F841A47F-2654-4E25-AC18-2874A03854B8}" srcOrd="1" destOrd="4" presId="urn:microsoft.com/office/officeart/2005/8/layout/vList4"/>
    <dgm:cxn modelId="{EA282365-794F-4012-BFCB-5CD5D0007BD9}" type="presOf" srcId="{C689A329-29EE-4C1D-B482-BA55423B9582}" destId="{F841A47F-2654-4E25-AC18-2874A03854B8}" srcOrd="1" destOrd="3" presId="urn:microsoft.com/office/officeart/2005/8/layout/vList4"/>
    <dgm:cxn modelId="{10EDD245-B585-4CB1-B6B3-2B07893D2CDB}" type="presOf" srcId="{909815BD-5DB9-41CB-A062-2BEE037F5457}" destId="{770C53DB-60A8-491B-9693-CFF447DDFB27}" srcOrd="0" destOrd="2" presId="urn:microsoft.com/office/officeart/2005/8/layout/vList4"/>
    <dgm:cxn modelId="{5379FB22-A29B-463D-A3FA-C4F2D16BA2D0}" srcId="{7A772667-065A-4EE6-902A-99DEFE08A4F8}" destId="{49F5ECC2-EBD2-4DFB-A530-6FCFB553B6C4}" srcOrd="0" destOrd="0" parTransId="{1D73D833-B596-4D58-AB14-68E99E2AF8F3}" sibTransId="{821B7598-CAC2-4AB2-A8FB-AB70B59F8DBB}"/>
    <dgm:cxn modelId="{A6EA4409-4FC5-4176-ABDA-95B3C499A262}" type="presOf" srcId="{61E3AF97-EC8C-465E-B7FA-D81744870A2E}" destId="{FC76CF94-5A00-4A7A-A8AA-1D74C29A30D6}" srcOrd="1" destOrd="4" presId="urn:microsoft.com/office/officeart/2005/8/layout/vList4"/>
    <dgm:cxn modelId="{63A5C259-2976-4F01-A2C9-BD552BE9A287}" type="presOf" srcId="{C9E6DD72-9214-4633-B1B7-792BC9E652C0}" destId="{770C53DB-60A8-491B-9693-CFF447DDFB27}" srcOrd="0" destOrd="3" presId="urn:microsoft.com/office/officeart/2005/8/layout/vList4"/>
    <dgm:cxn modelId="{4AA893CC-5BCD-4188-B7E0-3E8865F7D838}" type="presParOf" srcId="{F10E5B36-149D-4C64-AFA1-0FB6F720D442}" destId="{6CD3ED90-1FDA-46E6-80E5-285E59D23C13}" srcOrd="0" destOrd="0" presId="urn:microsoft.com/office/officeart/2005/8/layout/vList4"/>
    <dgm:cxn modelId="{324F37F7-7B5F-4334-BA16-2913EA2CB2BE}" type="presParOf" srcId="{6CD3ED90-1FDA-46E6-80E5-285E59D23C13}" destId="{C150334D-0C77-4F1A-A8A1-A854659F8445}" srcOrd="0" destOrd="0" presId="urn:microsoft.com/office/officeart/2005/8/layout/vList4"/>
    <dgm:cxn modelId="{421D2928-A170-408B-A66A-71DC70186F45}" type="presParOf" srcId="{6CD3ED90-1FDA-46E6-80E5-285E59D23C13}" destId="{A60B0062-9D70-4BBD-AB88-1A8CE1C0C149}" srcOrd="1" destOrd="0" presId="urn:microsoft.com/office/officeart/2005/8/layout/vList4"/>
    <dgm:cxn modelId="{2F38484D-BB3A-4115-8A74-DE67C248C996}" type="presParOf" srcId="{6CD3ED90-1FDA-46E6-80E5-285E59D23C13}" destId="{F841A47F-2654-4E25-AC18-2874A03854B8}" srcOrd="2" destOrd="0" presId="urn:microsoft.com/office/officeart/2005/8/layout/vList4"/>
    <dgm:cxn modelId="{D3FA79D4-0A76-4C5A-AD6B-EE41487062CC}" type="presParOf" srcId="{F10E5B36-149D-4C64-AFA1-0FB6F720D442}" destId="{D9EEDBA2-E4C3-4742-8DFD-3695C5C2EB70}" srcOrd="1" destOrd="0" presId="urn:microsoft.com/office/officeart/2005/8/layout/vList4"/>
    <dgm:cxn modelId="{3814ED6B-598F-496D-9C33-20F502582F10}" type="presParOf" srcId="{F10E5B36-149D-4C64-AFA1-0FB6F720D442}" destId="{D9DD7110-EE47-43D2-93EC-96AFD6F1EF60}" srcOrd="2" destOrd="0" presId="urn:microsoft.com/office/officeart/2005/8/layout/vList4"/>
    <dgm:cxn modelId="{D68ADD39-0271-4D3B-B909-6ED5FC55AD86}" type="presParOf" srcId="{D9DD7110-EE47-43D2-93EC-96AFD6F1EF60}" destId="{770C53DB-60A8-491B-9693-CFF447DDFB27}" srcOrd="0" destOrd="0" presId="urn:microsoft.com/office/officeart/2005/8/layout/vList4"/>
    <dgm:cxn modelId="{B0A81AE5-A58B-4611-8609-11D69D384C9B}" type="presParOf" srcId="{D9DD7110-EE47-43D2-93EC-96AFD6F1EF60}" destId="{3C1E11E4-A234-43E0-8AB8-15C807BA6ABB}" srcOrd="1" destOrd="0" presId="urn:microsoft.com/office/officeart/2005/8/layout/vList4"/>
    <dgm:cxn modelId="{9C18F817-5D12-4889-8DAC-B232F7297E58}" type="presParOf" srcId="{D9DD7110-EE47-43D2-93EC-96AFD6F1EF60}" destId="{FC76CF94-5A00-4A7A-A8AA-1D74C29A30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F0F1B6-EF78-462F-A4ED-81B77B5E5C9A}" type="doc">
      <dgm:prSet loTypeId="urn:microsoft.com/office/officeart/2005/8/layout/pList2" loCatId="list" qsTypeId="urn:microsoft.com/office/officeart/2005/8/quickstyle/simple1" qsCatId="simple" csTypeId="urn:microsoft.com/office/officeart/2005/8/colors/colorful2" csCatId="colorful" phldr="1"/>
      <dgm:spPr/>
    </dgm:pt>
    <dgm:pt modelId="{F46DD4A8-A9A3-4991-8A57-C9AC56944A8D}">
      <dgm:prSet phldrT="[Text]" custT="1"/>
      <dgm:spPr>
        <a:solidFill>
          <a:schemeClr val="tx1">
            <a:lumMod val="50000"/>
            <a:lumOff val="50000"/>
          </a:schemeClr>
        </a:solidFill>
      </dgm:spPr>
      <dgm:t>
        <a:bodyPr/>
        <a:lstStyle/>
        <a:p>
          <a:r>
            <a:rPr lang="en-US" sz="2000" b="1" dirty="0" smtClean="0"/>
            <a:t>Idea Award</a:t>
          </a:r>
          <a:endParaRPr lang="en-US" sz="2000" b="1" dirty="0"/>
        </a:p>
      </dgm:t>
    </dgm:pt>
    <dgm:pt modelId="{8C79ED9C-1B6A-4398-97A6-846C3AC4E92C}" type="parTrans" cxnId="{A605EDA8-4071-41AB-8FD9-1353D27A2B43}">
      <dgm:prSet/>
      <dgm:spPr/>
      <dgm:t>
        <a:bodyPr/>
        <a:lstStyle/>
        <a:p>
          <a:endParaRPr lang="en-US"/>
        </a:p>
      </dgm:t>
    </dgm:pt>
    <dgm:pt modelId="{65B9C8D3-3632-45AB-851F-0B619C89246E}" type="sibTrans" cxnId="{A605EDA8-4071-41AB-8FD9-1353D27A2B43}">
      <dgm:prSet/>
      <dgm:spPr/>
      <dgm:t>
        <a:bodyPr/>
        <a:lstStyle/>
        <a:p>
          <a:endParaRPr lang="en-US"/>
        </a:p>
      </dgm:t>
    </dgm:pt>
    <dgm:pt modelId="{79045C35-12FE-46FE-8E84-71A9D6A0A0BF}">
      <dgm:prSet phldrT="[Text]"/>
      <dgm:spPr>
        <a:solidFill>
          <a:schemeClr val="tx1">
            <a:lumMod val="50000"/>
            <a:lumOff val="50000"/>
          </a:schemeClr>
        </a:solidFill>
      </dgm:spPr>
      <dgm:t>
        <a:bodyPr/>
        <a:lstStyle/>
        <a:p>
          <a:r>
            <a:rPr lang="en-US" sz="2100" b="1" dirty="0" smtClean="0"/>
            <a:t>Impact Award</a:t>
          </a:r>
          <a:endParaRPr lang="en-US" sz="2100" b="1" dirty="0"/>
        </a:p>
      </dgm:t>
    </dgm:pt>
    <dgm:pt modelId="{51C82201-259B-4FCD-BB40-0B9539484C7B}" type="parTrans" cxnId="{7509A128-9A0C-4818-8C06-92437B5B7B19}">
      <dgm:prSet/>
      <dgm:spPr/>
      <dgm:t>
        <a:bodyPr/>
        <a:lstStyle/>
        <a:p>
          <a:endParaRPr lang="en-US"/>
        </a:p>
      </dgm:t>
    </dgm:pt>
    <dgm:pt modelId="{1548316F-1848-420B-908A-7A412828FE3D}" type="sibTrans" cxnId="{7509A128-9A0C-4818-8C06-92437B5B7B19}">
      <dgm:prSet/>
      <dgm:spPr/>
      <dgm:t>
        <a:bodyPr/>
        <a:lstStyle/>
        <a:p>
          <a:endParaRPr lang="en-US"/>
        </a:p>
      </dgm:t>
    </dgm:pt>
    <dgm:pt modelId="{94CF4243-DF55-45B6-A925-13E3B5E923E4}">
      <dgm:prSet/>
      <dgm:spPr>
        <a:solidFill>
          <a:schemeClr val="tx1">
            <a:lumMod val="50000"/>
            <a:lumOff val="50000"/>
          </a:schemeClr>
        </a:solidFill>
      </dgm:spPr>
      <dgm:t>
        <a:bodyPr/>
        <a:lstStyle/>
        <a:p>
          <a:endParaRPr lang="en-US" sz="1400" dirty="0"/>
        </a:p>
      </dgm:t>
    </dgm:pt>
    <dgm:pt modelId="{3B4C7662-137A-41D5-B2F9-3F2DB029C49E}" type="parTrans" cxnId="{1A877B80-2F0D-447F-9556-774434F62DD8}">
      <dgm:prSet/>
      <dgm:spPr/>
      <dgm:t>
        <a:bodyPr/>
        <a:lstStyle/>
        <a:p>
          <a:endParaRPr lang="en-US"/>
        </a:p>
      </dgm:t>
    </dgm:pt>
    <dgm:pt modelId="{440C8759-2A37-41FF-81E0-6B6A5FFEA41B}" type="sibTrans" cxnId="{1A877B80-2F0D-447F-9556-774434F62DD8}">
      <dgm:prSet/>
      <dgm:spPr/>
      <dgm:t>
        <a:bodyPr/>
        <a:lstStyle/>
        <a:p>
          <a:endParaRPr lang="en-US"/>
        </a:p>
      </dgm:t>
    </dgm:pt>
    <dgm:pt modelId="{BE1053B7-762C-4211-A9EC-826B55227F77}">
      <dgm:prSet custT="1"/>
      <dgm:spPr>
        <a:solidFill>
          <a:schemeClr val="tx1">
            <a:lumMod val="50000"/>
            <a:lumOff val="50000"/>
          </a:schemeClr>
        </a:solidFill>
      </dgm:spPr>
      <dgm:t>
        <a:bodyPr/>
        <a:lstStyle/>
        <a:p>
          <a:r>
            <a:rPr lang="en-US" sz="1600" b="1" dirty="0" smtClean="0">
              <a:latin typeface="Arial Narrow" panose="020B0606020202030204" pitchFamily="34" charset="0"/>
            </a:rPr>
            <a:t>$</a:t>
          </a:r>
          <a:r>
            <a:rPr lang="en-US" sz="1800" b="1" u="sng" dirty="0" smtClean="0">
              <a:latin typeface="Arial Narrow" panose="020B0606020202030204" pitchFamily="34" charset="0"/>
            </a:rPr>
            <a:t>400,000 direct costs (2 year period of performance)</a:t>
          </a:r>
          <a:endParaRPr lang="en-US" sz="1800" b="1" u="sng" dirty="0">
            <a:latin typeface="Arial Narrow" panose="020B0606020202030204" pitchFamily="34" charset="0"/>
          </a:endParaRPr>
        </a:p>
      </dgm:t>
    </dgm:pt>
    <dgm:pt modelId="{B2561638-FBA2-4903-9152-95921F6E4759}" type="parTrans" cxnId="{4994A3F0-9CF1-4863-855A-E44E766C3CE7}">
      <dgm:prSet/>
      <dgm:spPr/>
      <dgm:t>
        <a:bodyPr/>
        <a:lstStyle/>
        <a:p>
          <a:endParaRPr lang="en-US"/>
        </a:p>
      </dgm:t>
    </dgm:pt>
    <dgm:pt modelId="{10CB44DB-73F4-4DB6-9E0D-73A7DB42F710}" type="sibTrans" cxnId="{4994A3F0-9CF1-4863-855A-E44E766C3CE7}">
      <dgm:prSet/>
      <dgm:spPr/>
      <dgm:t>
        <a:bodyPr/>
        <a:lstStyle/>
        <a:p>
          <a:endParaRPr lang="en-US"/>
        </a:p>
      </dgm:t>
    </dgm:pt>
    <dgm:pt modelId="{5D06803D-3C46-4FAE-9F7C-62DB2DC53020}">
      <dgm:prSet custT="1"/>
      <dgm:spPr>
        <a:solidFill>
          <a:schemeClr val="tx1">
            <a:lumMod val="50000"/>
            <a:lumOff val="50000"/>
          </a:schemeClr>
        </a:solidFill>
      </dgm:spPr>
      <dgm:t>
        <a:bodyPr/>
        <a:lstStyle/>
        <a:p>
          <a:r>
            <a:rPr lang="en-US" sz="1800" b="0" dirty="0" smtClean="0">
              <a:effectLst/>
              <a:latin typeface="Arial Narrow" panose="020B0606020202030204" pitchFamily="34" charset="0"/>
              <a:ea typeface="Times New Roman" panose="02020603050405020304" pitchFamily="18" charset="0"/>
            </a:rPr>
            <a:t>Independent investigator/ faculty-level appointment </a:t>
          </a:r>
          <a:endParaRPr lang="en-US" sz="1800" b="0" dirty="0">
            <a:latin typeface="Arial Narrow" panose="020B0606020202030204" pitchFamily="34" charset="0"/>
          </a:endParaRPr>
        </a:p>
      </dgm:t>
    </dgm:pt>
    <dgm:pt modelId="{A7CA74F7-29F7-40D9-8DAF-77EA5AF9BB61}" type="parTrans" cxnId="{A5734A3A-47AC-43D8-9DE9-667BA56DCBDF}">
      <dgm:prSet/>
      <dgm:spPr/>
      <dgm:t>
        <a:bodyPr/>
        <a:lstStyle/>
        <a:p>
          <a:endParaRPr lang="en-US"/>
        </a:p>
      </dgm:t>
    </dgm:pt>
    <dgm:pt modelId="{9A722DF1-27FB-4B3D-8653-9CD103A2A5E6}" type="sibTrans" cxnId="{A5734A3A-47AC-43D8-9DE9-667BA56DCBDF}">
      <dgm:prSet/>
      <dgm:spPr/>
      <dgm:t>
        <a:bodyPr/>
        <a:lstStyle/>
        <a:p>
          <a:endParaRPr lang="en-US"/>
        </a:p>
      </dgm:t>
    </dgm:pt>
    <dgm:pt modelId="{5BF80756-E266-453E-9E79-6CF9CF00BD75}">
      <dgm:prSet custT="1"/>
      <dgm:spPr>
        <a:solidFill>
          <a:schemeClr val="tx1">
            <a:lumMod val="50000"/>
            <a:lumOff val="50000"/>
          </a:schemeClr>
        </a:solidFill>
      </dgm:spPr>
      <dgm:t>
        <a:bodyPr/>
        <a:lstStyle/>
        <a:p>
          <a:r>
            <a:rPr lang="en-US" sz="1800" b="0" dirty="0" smtClean="0">
              <a:latin typeface="Arial Narrow" panose="020B0606020202030204" pitchFamily="34" charset="0"/>
            </a:rPr>
            <a:t>Supports innovative, untested, high-risk/ potentially high-reward concepts, theories, paradigms, and/or methods in cancer</a:t>
          </a:r>
          <a:endParaRPr lang="en-US" sz="1800" b="0" dirty="0">
            <a:latin typeface="Arial Narrow" panose="020B0606020202030204" pitchFamily="34" charset="0"/>
          </a:endParaRPr>
        </a:p>
      </dgm:t>
    </dgm:pt>
    <dgm:pt modelId="{DCAC9C75-9632-436C-8BEE-092D872E95B3}" type="parTrans" cxnId="{113199EF-2199-44BF-B245-72F924B68F42}">
      <dgm:prSet/>
      <dgm:spPr/>
      <dgm:t>
        <a:bodyPr/>
        <a:lstStyle/>
        <a:p>
          <a:endParaRPr lang="en-US"/>
        </a:p>
      </dgm:t>
    </dgm:pt>
    <dgm:pt modelId="{FEE0175A-708B-4764-A0DE-948CADF26685}" type="sibTrans" cxnId="{113199EF-2199-44BF-B245-72F924B68F42}">
      <dgm:prSet/>
      <dgm:spPr/>
      <dgm:t>
        <a:bodyPr/>
        <a:lstStyle/>
        <a:p>
          <a:endParaRPr lang="en-US"/>
        </a:p>
      </dgm:t>
    </dgm:pt>
    <dgm:pt modelId="{4C972D6A-DE86-48D0-A1F1-773662C4F353}">
      <dgm:prSet custT="1"/>
      <dgm:spPr>
        <a:solidFill>
          <a:schemeClr val="tx1">
            <a:lumMod val="50000"/>
            <a:lumOff val="50000"/>
          </a:schemeClr>
        </a:solidFill>
      </dgm:spPr>
      <dgm:t>
        <a:bodyPr/>
        <a:lstStyle/>
        <a:p>
          <a:r>
            <a:rPr lang="en-US" sz="1800" b="1" u="sng" dirty="0" smtClean="0">
              <a:latin typeface="Arial Narrow" panose="020B0606020202030204" pitchFamily="34" charset="0"/>
            </a:rPr>
            <a:t>$1M direct costs 3 year period of performance</a:t>
          </a:r>
          <a:endParaRPr lang="en-US" sz="1800" b="1" u="sng" dirty="0">
            <a:latin typeface="Arial Narrow" panose="020B0606020202030204" pitchFamily="34" charset="0"/>
          </a:endParaRPr>
        </a:p>
      </dgm:t>
    </dgm:pt>
    <dgm:pt modelId="{83D8A407-6E83-4806-BC43-6E41FDCA5884}" type="parTrans" cxnId="{9481D478-E7A5-4AAE-8F25-427104996896}">
      <dgm:prSet/>
      <dgm:spPr/>
      <dgm:t>
        <a:bodyPr/>
        <a:lstStyle/>
        <a:p>
          <a:endParaRPr lang="en-US"/>
        </a:p>
      </dgm:t>
    </dgm:pt>
    <dgm:pt modelId="{BFB139DE-FA38-4012-AF68-19280370DD6D}" type="sibTrans" cxnId="{9481D478-E7A5-4AAE-8F25-427104996896}">
      <dgm:prSet/>
      <dgm:spPr/>
      <dgm:t>
        <a:bodyPr/>
        <a:lstStyle/>
        <a:p>
          <a:endParaRPr lang="en-US"/>
        </a:p>
      </dgm:t>
    </dgm:pt>
    <dgm:pt modelId="{1F8240FA-C1F3-4DB8-B0FD-CE35F7D55810}">
      <dgm:prSet/>
      <dgm:spPr>
        <a:solidFill>
          <a:schemeClr val="tx1">
            <a:lumMod val="50000"/>
            <a:lumOff val="50000"/>
          </a:schemeClr>
        </a:solidFill>
      </dgm:spPr>
      <dgm:t>
        <a:bodyPr/>
        <a:lstStyle/>
        <a:p>
          <a:endParaRPr lang="en-US" sz="1600" dirty="0"/>
        </a:p>
      </dgm:t>
    </dgm:pt>
    <dgm:pt modelId="{184F8B86-5E53-46AA-AF5A-1308BF890011}" type="parTrans" cxnId="{249D15C0-4A0C-4C40-B0C6-F6EE679CC4C5}">
      <dgm:prSet/>
      <dgm:spPr/>
      <dgm:t>
        <a:bodyPr/>
        <a:lstStyle/>
        <a:p>
          <a:endParaRPr lang="en-US"/>
        </a:p>
      </dgm:t>
    </dgm:pt>
    <dgm:pt modelId="{2BBFDCD0-3123-44E2-AC33-22F5E152AE2E}" type="sibTrans" cxnId="{249D15C0-4A0C-4C40-B0C6-F6EE679CC4C5}">
      <dgm:prSet/>
      <dgm:spPr/>
      <dgm:t>
        <a:bodyPr/>
        <a:lstStyle/>
        <a:p>
          <a:endParaRPr lang="en-US"/>
        </a:p>
      </dgm:t>
    </dgm:pt>
    <dgm:pt modelId="{AEB51277-D733-4696-AA42-78118AB7B89B}">
      <dgm:prSet custT="1"/>
      <dgm:spPr>
        <a:solidFill>
          <a:schemeClr val="tx1">
            <a:lumMod val="50000"/>
            <a:lumOff val="50000"/>
          </a:schemeClr>
        </a:solidFill>
      </dgm:spPr>
      <dgm:t>
        <a:bodyPr/>
        <a:lstStyle/>
        <a:p>
          <a:r>
            <a:rPr lang="en-US" sz="1800" b="0" dirty="0" smtClean="0">
              <a:effectLst/>
              <a:latin typeface="Arial Narrow" panose="020B0606020202030204" pitchFamily="34" charset="0"/>
              <a:ea typeface="Times New Roman" panose="02020603050405020304" pitchFamily="18" charset="0"/>
            </a:rPr>
            <a:t>Independent investigators at or above the level of Assistant Professor </a:t>
          </a:r>
          <a:endParaRPr lang="en-US" sz="1800" b="0" dirty="0">
            <a:latin typeface="Arial Narrow" panose="020B0606020202030204" pitchFamily="34" charset="0"/>
          </a:endParaRPr>
        </a:p>
      </dgm:t>
    </dgm:pt>
    <dgm:pt modelId="{DD4C629C-60E6-405C-BDAE-6B07AE26E774}" type="parTrans" cxnId="{EE775760-261C-43DF-B232-7DCB216AAA51}">
      <dgm:prSet/>
      <dgm:spPr/>
      <dgm:t>
        <a:bodyPr/>
        <a:lstStyle/>
        <a:p>
          <a:endParaRPr lang="en-US"/>
        </a:p>
      </dgm:t>
    </dgm:pt>
    <dgm:pt modelId="{4770C37B-F067-4AD2-9A62-BC3E594E239A}" type="sibTrans" cxnId="{EE775760-261C-43DF-B232-7DCB216AAA51}">
      <dgm:prSet/>
      <dgm:spPr/>
      <dgm:t>
        <a:bodyPr/>
        <a:lstStyle/>
        <a:p>
          <a:endParaRPr lang="en-US"/>
        </a:p>
      </dgm:t>
    </dgm:pt>
    <dgm:pt modelId="{8669F2A2-54DC-46B6-A78B-FCEB65DE0FBA}">
      <dgm:prSet custT="1"/>
      <dgm:spPr>
        <a:solidFill>
          <a:schemeClr val="tx1">
            <a:lumMod val="50000"/>
            <a:lumOff val="50000"/>
          </a:schemeClr>
        </a:solidFill>
      </dgm:spPr>
      <dgm:t>
        <a:bodyPr/>
        <a:lstStyle/>
        <a:p>
          <a:r>
            <a:rPr lang="en-US" sz="1800" b="0" dirty="0" smtClean="0">
              <a:effectLst/>
              <a:latin typeface="Arial Narrow" panose="020B0606020202030204" pitchFamily="34" charset="0"/>
              <a:ea typeface="Times New Roman" panose="02020603050405020304" pitchFamily="18" charset="0"/>
            </a:rPr>
            <a:t>Supports research projects that, if successfully addressed, have the potential to make </a:t>
          </a:r>
          <a:r>
            <a:rPr lang="en-US" sz="1800" b="0" i="1" dirty="0" smtClean="0">
              <a:effectLst/>
              <a:latin typeface="Arial Narrow" panose="020B0606020202030204" pitchFamily="34" charset="0"/>
              <a:ea typeface="Times New Roman" panose="02020603050405020304" pitchFamily="18" charset="0"/>
            </a:rPr>
            <a:t>a near-term</a:t>
          </a:r>
          <a:r>
            <a:rPr lang="en-US" sz="1800" b="0" dirty="0" smtClean="0">
              <a:effectLst/>
              <a:latin typeface="Arial Narrow" panose="020B0606020202030204" pitchFamily="34" charset="0"/>
              <a:ea typeface="Times New Roman" panose="02020603050405020304" pitchFamily="18" charset="0"/>
            </a:rPr>
            <a:t>, </a:t>
          </a:r>
          <a:r>
            <a:rPr lang="en-US" sz="1800" b="0" i="1" dirty="0" smtClean="0">
              <a:effectLst/>
              <a:latin typeface="Arial Narrow" panose="020B0606020202030204" pitchFamily="34" charset="0"/>
              <a:ea typeface="Times New Roman" panose="02020603050405020304" pitchFamily="18" charset="0"/>
            </a:rPr>
            <a:t>major impact</a:t>
          </a:r>
          <a:r>
            <a:rPr lang="en-US" sz="1800" b="0" dirty="0" smtClean="0">
              <a:effectLst/>
              <a:latin typeface="Arial Narrow" panose="020B0606020202030204" pitchFamily="34" charset="0"/>
              <a:ea typeface="Times New Roman" panose="02020603050405020304" pitchFamily="18" charset="0"/>
            </a:rPr>
            <a:t> </a:t>
          </a:r>
          <a:endParaRPr lang="en-US" sz="1800" b="0" dirty="0">
            <a:latin typeface="Arial Narrow" panose="020B0606020202030204" pitchFamily="34" charset="0"/>
          </a:endParaRPr>
        </a:p>
      </dgm:t>
    </dgm:pt>
    <dgm:pt modelId="{EC70DB2B-725E-45A5-BD2C-7D36136BCD7D}" type="parTrans" cxnId="{4ABAAA4E-268D-499F-9315-FF00CE366E00}">
      <dgm:prSet/>
      <dgm:spPr/>
      <dgm:t>
        <a:bodyPr/>
        <a:lstStyle/>
        <a:p>
          <a:endParaRPr lang="en-US"/>
        </a:p>
      </dgm:t>
    </dgm:pt>
    <dgm:pt modelId="{7CA57912-84B5-40A1-81C2-9AB8A39CA2AF}" type="sibTrans" cxnId="{4ABAAA4E-268D-499F-9315-FF00CE366E00}">
      <dgm:prSet/>
      <dgm:spPr/>
      <dgm:t>
        <a:bodyPr/>
        <a:lstStyle/>
        <a:p>
          <a:endParaRPr lang="en-US"/>
        </a:p>
      </dgm:t>
    </dgm:pt>
    <dgm:pt modelId="{24155C84-E41B-463C-A80B-6A7099212BB8}">
      <dgm:prSet custT="1"/>
      <dgm:spPr>
        <a:solidFill>
          <a:schemeClr val="tx1">
            <a:lumMod val="50000"/>
            <a:lumOff val="50000"/>
          </a:schemeClr>
        </a:solidFill>
      </dgm:spPr>
      <dgm:t>
        <a:bodyPr/>
        <a:lstStyle/>
        <a:p>
          <a:r>
            <a:rPr lang="en-US" sz="1800" b="0" dirty="0" smtClean="0">
              <a:latin typeface="Arial Narrow" panose="020B0606020202030204" pitchFamily="34" charset="0"/>
            </a:rPr>
            <a:t>Must address FY22 Topic Areas, Military Health Focus Areas, and Overarching Challenges</a:t>
          </a:r>
          <a:endParaRPr lang="en-US" sz="1800" b="0" dirty="0">
            <a:latin typeface="Arial Narrow" panose="020B0606020202030204" pitchFamily="34" charset="0"/>
          </a:endParaRPr>
        </a:p>
      </dgm:t>
    </dgm:pt>
    <dgm:pt modelId="{91AB7C38-BC89-4732-8B74-A59250F031EB}" type="parTrans" cxnId="{E3699B8C-EACA-4421-8826-737CF5CA1344}">
      <dgm:prSet/>
      <dgm:spPr/>
      <dgm:t>
        <a:bodyPr/>
        <a:lstStyle/>
        <a:p>
          <a:endParaRPr lang="en-US"/>
        </a:p>
      </dgm:t>
    </dgm:pt>
    <dgm:pt modelId="{4EB35C0A-CF57-44DA-AD4C-26255DD8C6CF}" type="sibTrans" cxnId="{E3699B8C-EACA-4421-8826-737CF5CA1344}">
      <dgm:prSet/>
      <dgm:spPr/>
      <dgm:t>
        <a:bodyPr/>
        <a:lstStyle/>
        <a:p>
          <a:endParaRPr lang="en-US"/>
        </a:p>
      </dgm:t>
    </dgm:pt>
    <dgm:pt modelId="{E68D613F-8ECC-4434-8A01-8E07A4C5B7D8}">
      <dgm:prSet custT="1"/>
      <dgm:spPr>
        <a:solidFill>
          <a:schemeClr val="tx1">
            <a:lumMod val="50000"/>
            <a:lumOff val="50000"/>
          </a:schemeClr>
        </a:solidFill>
      </dgm:spPr>
      <dgm:t>
        <a:bodyPr/>
        <a:lstStyle/>
        <a:p>
          <a:r>
            <a:rPr lang="en-US" sz="1800" b="0" dirty="0" smtClean="0">
              <a:latin typeface="Arial Narrow" panose="020B0606020202030204" pitchFamily="34" charset="0"/>
            </a:rPr>
            <a:t>Must address FY22 Topic Areas, Military Health Focus Areas, and Overarching Challenges</a:t>
          </a:r>
          <a:endParaRPr lang="en-US" sz="1800" b="0" dirty="0">
            <a:latin typeface="Arial Narrow" panose="020B0606020202030204" pitchFamily="34" charset="0"/>
          </a:endParaRPr>
        </a:p>
      </dgm:t>
    </dgm:pt>
    <dgm:pt modelId="{D86506B2-B6C2-48FA-96EC-EF4E00A76EF7}" type="parTrans" cxnId="{8CF77388-642E-435D-8AE5-AFC6484FED0F}">
      <dgm:prSet/>
      <dgm:spPr/>
      <dgm:t>
        <a:bodyPr/>
        <a:lstStyle/>
        <a:p>
          <a:endParaRPr lang="en-US"/>
        </a:p>
      </dgm:t>
    </dgm:pt>
    <dgm:pt modelId="{9A3AEE43-9EC8-4EF5-B00A-19EF776AADD6}" type="sibTrans" cxnId="{8CF77388-642E-435D-8AE5-AFC6484FED0F}">
      <dgm:prSet/>
      <dgm:spPr/>
      <dgm:t>
        <a:bodyPr/>
        <a:lstStyle/>
        <a:p>
          <a:endParaRPr lang="en-US"/>
        </a:p>
      </dgm:t>
    </dgm:pt>
    <dgm:pt modelId="{65A22794-7F52-48E9-BC2C-9B0E5FD5B38F}">
      <dgm:prSet custT="1"/>
      <dgm:spPr>
        <a:solidFill>
          <a:schemeClr val="tx1">
            <a:lumMod val="50000"/>
            <a:lumOff val="50000"/>
          </a:schemeClr>
        </a:solidFill>
      </dgm:spPr>
      <dgm:t>
        <a:bodyPr/>
        <a:lstStyle/>
        <a:p>
          <a:r>
            <a:rPr lang="en-US" sz="1800" b="0" dirty="0" smtClean="0">
              <a:latin typeface="Arial Narrow" panose="020B0606020202030204" pitchFamily="34" charset="0"/>
            </a:rPr>
            <a:t>Clinical Trials allowed</a:t>
          </a:r>
          <a:endParaRPr lang="en-US" sz="1800" b="0" dirty="0">
            <a:latin typeface="Arial Narrow" panose="020B0606020202030204" pitchFamily="34" charset="0"/>
          </a:endParaRPr>
        </a:p>
      </dgm:t>
    </dgm:pt>
    <dgm:pt modelId="{1E3AF9D8-939D-4393-B623-3C063984C68D}" type="parTrans" cxnId="{6571C239-C530-4373-9CC2-1720DB01022E}">
      <dgm:prSet/>
      <dgm:spPr/>
      <dgm:t>
        <a:bodyPr/>
        <a:lstStyle/>
        <a:p>
          <a:endParaRPr lang="en-US"/>
        </a:p>
      </dgm:t>
    </dgm:pt>
    <dgm:pt modelId="{BC7B79DC-B917-49F1-9D4A-6965C839F0C7}" type="sibTrans" cxnId="{6571C239-C530-4373-9CC2-1720DB01022E}">
      <dgm:prSet/>
      <dgm:spPr/>
      <dgm:t>
        <a:bodyPr/>
        <a:lstStyle/>
        <a:p>
          <a:endParaRPr lang="en-US"/>
        </a:p>
      </dgm:t>
    </dgm:pt>
    <dgm:pt modelId="{921BD7B8-7EA8-4156-B583-D1CD399EBF40}" type="pres">
      <dgm:prSet presAssocID="{81F0F1B6-EF78-462F-A4ED-81B77B5E5C9A}" presName="Name0" presStyleCnt="0">
        <dgm:presLayoutVars>
          <dgm:dir/>
          <dgm:resizeHandles val="exact"/>
        </dgm:presLayoutVars>
      </dgm:prSet>
      <dgm:spPr/>
    </dgm:pt>
    <dgm:pt modelId="{2B2E937A-5F26-475F-A648-374D7FF5EC68}" type="pres">
      <dgm:prSet presAssocID="{81F0F1B6-EF78-462F-A4ED-81B77B5E5C9A}" presName="bkgdShp" presStyleLbl="alignAccFollowNode1" presStyleIdx="0" presStyleCnt="1"/>
      <dgm:spPr>
        <a:solidFill>
          <a:srgbClr val="7030A0">
            <a:alpha val="90000"/>
          </a:srgbClr>
        </a:solidFill>
      </dgm:spPr>
    </dgm:pt>
    <dgm:pt modelId="{B7A9054F-9975-40F0-A586-EE385DB09E80}" type="pres">
      <dgm:prSet presAssocID="{81F0F1B6-EF78-462F-A4ED-81B77B5E5C9A}" presName="linComp" presStyleCnt="0"/>
      <dgm:spPr/>
    </dgm:pt>
    <dgm:pt modelId="{CF57AACF-D381-4E21-BAFE-804905DB3EC3}" type="pres">
      <dgm:prSet presAssocID="{F46DD4A8-A9A3-4991-8A57-C9AC56944A8D}" presName="compNode" presStyleCnt="0"/>
      <dgm:spPr/>
    </dgm:pt>
    <dgm:pt modelId="{3436A025-B97D-4FFE-8204-00E3BAA48634}" type="pres">
      <dgm:prSet presAssocID="{F46DD4A8-A9A3-4991-8A57-C9AC56944A8D}" presName="node" presStyleLbl="node1" presStyleIdx="0" presStyleCnt="2">
        <dgm:presLayoutVars>
          <dgm:bulletEnabled val="1"/>
        </dgm:presLayoutVars>
      </dgm:prSet>
      <dgm:spPr/>
      <dgm:t>
        <a:bodyPr/>
        <a:lstStyle/>
        <a:p>
          <a:endParaRPr lang="en-US"/>
        </a:p>
      </dgm:t>
    </dgm:pt>
    <dgm:pt modelId="{1962F015-F9FA-4573-A01E-FD21F4232FA8}" type="pres">
      <dgm:prSet presAssocID="{F46DD4A8-A9A3-4991-8A57-C9AC56944A8D}" presName="invisiNode" presStyleLbl="node1" presStyleIdx="0" presStyleCnt="2"/>
      <dgm:spPr/>
    </dgm:pt>
    <dgm:pt modelId="{D27D020B-F4D0-43F1-BA81-9D8703CDC23D}" type="pres">
      <dgm:prSet presAssocID="{F46DD4A8-A9A3-4991-8A57-C9AC56944A8D}"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5000" b="-45000"/>
          </a:stretch>
        </a:blipFill>
      </dgm:spPr>
    </dgm:pt>
    <dgm:pt modelId="{530E326A-A298-4A82-9A0C-811FBF4FD50A}" type="pres">
      <dgm:prSet presAssocID="{65B9C8D3-3632-45AB-851F-0B619C89246E}" presName="sibTrans" presStyleLbl="sibTrans2D1" presStyleIdx="0" presStyleCnt="0"/>
      <dgm:spPr/>
      <dgm:t>
        <a:bodyPr/>
        <a:lstStyle/>
        <a:p>
          <a:endParaRPr lang="en-US"/>
        </a:p>
      </dgm:t>
    </dgm:pt>
    <dgm:pt modelId="{DE3CD890-108C-43DD-A60C-AE6493F349FD}" type="pres">
      <dgm:prSet presAssocID="{79045C35-12FE-46FE-8E84-71A9D6A0A0BF}" presName="compNode" presStyleCnt="0"/>
      <dgm:spPr/>
    </dgm:pt>
    <dgm:pt modelId="{6A2C0D4C-CB54-4C71-B882-63FC60709D9E}" type="pres">
      <dgm:prSet presAssocID="{79045C35-12FE-46FE-8E84-71A9D6A0A0BF}" presName="node" presStyleLbl="node1" presStyleIdx="1" presStyleCnt="2">
        <dgm:presLayoutVars>
          <dgm:bulletEnabled val="1"/>
        </dgm:presLayoutVars>
      </dgm:prSet>
      <dgm:spPr/>
      <dgm:t>
        <a:bodyPr/>
        <a:lstStyle/>
        <a:p>
          <a:endParaRPr lang="en-US"/>
        </a:p>
      </dgm:t>
    </dgm:pt>
    <dgm:pt modelId="{5199DB5B-FF46-41D3-A7CC-5E5A5ACF786A}" type="pres">
      <dgm:prSet presAssocID="{79045C35-12FE-46FE-8E84-71A9D6A0A0BF}" presName="invisiNode" presStyleLbl="node1" presStyleIdx="1" presStyleCnt="2"/>
      <dgm:spPr/>
    </dgm:pt>
    <dgm:pt modelId="{ED1F1D7C-5F15-4BCF-BB1C-9FFA9314B424}" type="pres">
      <dgm:prSet presAssocID="{79045C35-12FE-46FE-8E84-71A9D6A0A0BF}"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Lst>
  <dgm:cxnLst>
    <dgm:cxn modelId="{7509A128-9A0C-4818-8C06-92437B5B7B19}" srcId="{81F0F1B6-EF78-462F-A4ED-81B77B5E5C9A}" destId="{79045C35-12FE-46FE-8E84-71A9D6A0A0BF}" srcOrd="1" destOrd="0" parTransId="{51C82201-259B-4FCD-BB40-0B9539484C7B}" sibTransId="{1548316F-1848-420B-908A-7A412828FE3D}"/>
    <dgm:cxn modelId="{6EE8A0B2-C93A-4187-ABE9-83F1634B7FA3}" type="presOf" srcId="{5D06803D-3C46-4FAE-9F7C-62DB2DC53020}" destId="{3436A025-B97D-4FFE-8204-00E3BAA48634}" srcOrd="0" destOrd="2" presId="urn:microsoft.com/office/officeart/2005/8/layout/pList2"/>
    <dgm:cxn modelId="{3E64C731-678D-4C9D-814C-5195713A9271}" type="presOf" srcId="{81F0F1B6-EF78-462F-A4ED-81B77B5E5C9A}" destId="{921BD7B8-7EA8-4156-B583-D1CD399EBF40}" srcOrd="0" destOrd="0" presId="urn:microsoft.com/office/officeart/2005/8/layout/pList2"/>
    <dgm:cxn modelId="{823FFBE7-BBD3-4F7C-B2A4-1695AB2858A1}" type="presOf" srcId="{1F8240FA-C1F3-4DB8-B0FD-CE35F7D55810}" destId="{6A2C0D4C-CB54-4C71-B882-63FC60709D9E}" srcOrd="0" destOrd="6" presId="urn:microsoft.com/office/officeart/2005/8/layout/pList2"/>
    <dgm:cxn modelId="{2CB4FF0D-2E74-4D8E-8AC5-4C91F056BC92}" type="presOf" srcId="{79045C35-12FE-46FE-8E84-71A9D6A0A0BF}" destId="{6A2C0D4C-CB54-4C71-B882-63FC60709D9E}" srcOrd="0" destOrd="0" presId="urn:microsoft.com/office/officeart/2005/8/layout/pList2"/>
    <dgm:cxn modelId="{05BD14D9-1D59-4C20-8DA2-E2A83AB6E454}" type="presOf" srcId="{BE1053B7-762C-4211-A9EC-826B55227F77}" destId="{3436A025-B97D-4FFE-8204-00E3BAA48634}" srcOrd="0" destOrd="1" presId="urn:microsoft.com/office/officeart/2005/8/layout/pList2"/>
    <dgm:cxn modelId="{1A877B80-2F0D-447F-9556-774434F62DD8}" srcId="{F46DD4A8-A9A3-4991-8A57-C9AC56944A8D}" destId="{94CF4243-DF55-45B6-A925-13E3B5E923E4}" srcOrd="4" destOrd="0" parTransId="{3B4C7662-137A-41D5-B2F9-3F2DB029C49E}" sibTransId="{440C8759-2A37-41FF-81E0-6B6A5FFEA41B}"/>
    <dgm:cxn modelId="{53333E35-C559-47E8-8D51-C7D3B00BD50A}" type="presOf" srcId="{E68D613F-8ECC-4434-8A01-8E07A4C5B7D8}" destId="{6A2C0D4C-CB54-4C71-B882-63FC60709D9E}" srcOrd="0" destOrd="5" presId="urn:microsoft.com/office/officeart/2005/8/layout/pList2"/>
    <dgm:cxn modelId="{79BD0F60-A224-446F-A914-92C017445013}" type="presOf" srcId="{65A22794-7F52-48E9-BC2C-9B0E5FD5B38F}" destId="{6A2C0D4C-CB54-4C71-B882-63FC60709D9E}" srcOrd="0" destOrd="4" presId="urn:microsoft.com/office/officeart/2005/8/layout/pList2"/>
    <dgm:cxn modelId="{01846A77-3676-4B15-B20E-875ABE85436E}" type="presOf" srcId="{8669F2A2-54DC-46B6-A78B-FCEB65DE0FBA}" destId="{6A2C0D4C-CB54-4C71-B882-63FC60709D9E}" srcOrd="0" destOrd="3" presId="urn:microsoft.com/office/officeart/2005/8/layout/pList2"/>
    <dgm:cxn modelId="{A5734A3A-47AC-43D8-9DE9-667BA56DCBDF}" srcId="{F46DD4A8-A9A3-4991-8A57-C9AC56944A8D}" destId="{5D06803D-3C46-4FAE-9F7C-62DB2DC53020}" srcOrd="1" destOrd="0" parTransId="{A7CA74F7-29F7-40D9-8DAF-77EA5AF9BB61}" sibTransId="{9A722DF1-27FB-4B3D-8653-9CD103A2A5E6}"/>
    <dgm:cxn modelId="{C0B4B204-8642-4AD3-A992-2AE7B71C45F5}" type="presOf" srcId="{24155C84-E41B-463C-A80B-6A7099212BB8}" destId="{3436A025-B97D-4FFE-8204-00E3BAA48634}" srcOrd="0" destOrd="4" presId="urn:microsoft.com/office/officeart/2005/8/layout/pList2"/>
    <dgm:cxn modelId="{BDC116F5-31C8-46E8-9C29-31A33948C771}" type="presOf" srcId="{AEB51277-D733-4696-AA42-78118AB7B89B}" destId="{6A2C0D4C-CB54-4C71-B882-63FC60709D9E}" srcOrd="0" destOrd="2" presId="urn:microsoft.com/office/officeart/2005/8/layout/pList2"/>
    <dgm:cxn modelId="{4ABAAA4E-268D-499F-9315-FF00CE366E00}" srcId="{79045C35-12FE-46FE-8E84-71A9D6A0A0BF}" destId="{8669F2A2-54DC-46B6-A78B-FCEB65DE0FBA}" srcOrd="2" destOrd="0" parTransId="{EC70DB2B-725E-45A5-BD2C-7D36136BCD7D}" sibTransId="{7CA57912-84B5-40A1-81C2-9AB8A39CA2AF}"/>
    <dgm:cxn modelId="{8CF77388-642E-435D-8AE5-AFC6484FED0F}" srcId="{79045C35-12FE-46FE-8E84-71A9D6A0A0BF}" destId="{E68D613F-8ECC-4434-8A01-8E07A4C5B7D8}" srcOrd="4" destOrd="0" parTransId="{D86506B2-B6C2-48FA-96EC-EF4E00A76EF7}" sibTransId="{9A3AEE43-9EC8-4EF5-B00A-19EF776AADD6}"/>
    <dgm:cxn modelId="{9481D478-E7A5-4AAE-8F25-427104996896}" srcId="{79045C35-12FE-46FE-8E84-71A9D6A0A0BF}" destId="{4C972D6A-DE86-48D0-A1F1-773662C4F353}" srcOrd="0" destOrd="0" parTransId="{83D8A407-6E83-4806-BC43-6E41FDCA5884}" sibTransId="{BFB139DE-FA38-4012-AF68-19280370DD6D}"/>
    <dgm:cxn modelId="{249D15C0-4A0C-4C40-B0C6-F6EE679CC4C5}" srcId="{79045C35-12FE-46FE-8E84-71A9D6A0A0BF}" destId="{1F8240FA-C1F3-4DB8-B0FD-CE35F7D55810}" srcOrd="5" destOrd="0" parTransId="{184F8B86-5E53-46AA-AF5A-1308BF890011}" sibTransId="{2BBFDCD0-3123-44E2-AC33-22F5E152AE2E}"/>
    <dgm:cxn modelId="{EE775760-261C-43DF-B232-7DCB216AAA51}" srcId="{79045C35-12FE-46FE-8E84-71A9D6A0A0BF}" destId="{AEB51277-D733-4696-AA42-78118AB7B89B}" srcOrd="1" destOrd="0" parTransId="{DD4C629C-60E6-405C-BDAE-6B07AE26E774}" sibTransId="{4770C37B-F067-4AD2-9A62-BC3E594E239A}"/>
    <dgm:cxn modelId="{B47DF7BB-0411-4F5B-8323-6A24ADF82C4F}" type="presOf" srcId="{65B9C8D3-3632-45AB-851F-0B619C89246E}" destId="{530E326A-A298-4A82-9A0C-811FBF4FD50A}" srcOrd="0" destOrd="0" presId="urn:microsoft.com/office/officeart/2005/8/layout/pList2"/>
    <dgm:cxn modelId="{6571C239-C530-4373-9CC2-1720DB01022E}" srcId="{79045C35-12FE-46FE-8E84-71A9D6A0A0BF}" destId="{65A22794-7F52-48E9-BC2C-9B0E5FD5B38F}" srcOrd="3" destOrd="0" parTransId="{1E3AF9D8-939D-4393-B623-3C063984C68D}" sibTransId="{BC7B79DC-B917-49F1-9D4A-6965C839F0C7}"/>
    <dgm:cxn modelId="{A605EDA8-4071-41AB-8FD9-1353D27A2B43}" srcId="{81F0F1B6-EF78-462F-A4ED-81B77B5E5C9A}" destId="{F46DD4A8-A9A3-4991-8A57-C9AC56944A8D}" srcOrd="0" destOrd="0" parTransId="{8C79ED9C-1B6A-4398-97A6-846C3AC4E92C}" sibTransId="{65B9C8D3-3632-45AB-851F-0B619C89246E}"/>
    <dgm:cxn modelId="{E3699B8C-EACA-4421-8826-737CF5CA1344}" srcId="{F46DD4A8-A9A3-4991-8A57-C9AC56944A8D}" destId="{24155C84-E41B-463C-A80B-6A7099212BB8}" srcOrd="3" destOrd="0" parTransId="{91AB7C38-BC89-4732-8B74-A59250F031EB}" sibTransId="{4EB35C0A-CF57-44DA-AD4C-26255DD8C6CF}"/>
    <dgm:cxn modelId="{355EF2D1-7085-4DE9-907F-FA0AA83D274D}" type="presOf" srcId="{4C972D6A-DE86-48D0-A1F1-773662C4F353}" destId="{6A2C0D4C-CB54-4C71-B882-63FC60709D9E}" srcOrd="0" destOrd="1" presId="urn:microsoft.com/office/officeart/2005/8/layout/pList2"/>
    <dgm:cxn modelId="{B20C761D-D208-4880-8470-FFEE11377774}" type="presOf" srcId="{94CF4243-DF55-45B6-A925-13E3B5E923E4}" destId="{3436A025-B97D-4FFE-8204-00E3BAA48634}" srcOrd="0" destOrd="5" presId="urn:microsoft.com/office/officeart/2005/8/layout/pList2"/>
    <dgm:cxn modelId="{2591AFB0-8471-49A3-A75C-85BCCEC97B40}" type="presOf" srcId="{F46DD4A8-A9A3-4991-8A57-C9AC56944A8D}" destId="{3436A025-B97D-4FFE-8204-00E3BAA48634}" srcOrd="0" destOrd="0" presId="urn:microsoft.com/office/officeart/2005/8/layout/pList2"/>
    <dgm:cxn modelId="{A6587E5A-A179-48F1-AFA4-81594BFF0805}" type="presOf" srcId="{5BF80756-E266-453E-9E79-6CF9CF00BD75}" destId="{3436A025-B97D-4FFE-8204-00E3BAA48634}" srcOrd="0" destOrd="3" presId="urn:microsoft.com/office/officeart/2005/8/layout/pList2"/>
    <dgm:cxn modelId="{4994A3F0-9CF1-4863-855A-E44E766C3CE7}" srcId="{F46DD4A8-A9A3-4991-8A57-C9AC56944A8D}" destId="{BE1053B7-762C-4211-A9EC-826B55227F77}" srcOrd="0" destOrd="0" parTransId="{B2561638-FBA2-4903-9152-95921F6E4759}" sibTransId="{10CB44DB-73F4-4DB6-9E0D-73A7DB42F710}"/>
    <dgm:cxn modelId="{113199EF-2199-44BF-B245-72F924B68F42}" srcId="{F46DD4A8-A9A3-4991-8A57-C9AC56944A8D}" destId="{5BF80756-E266-453E-9E79-6CF9CF00BD75}" srcOrd="2" destOrd="0" parTransId="{DCAC9C75-9632-436C-8BEE-092D872E95B3}" sibTransId="{FEE0175A-708B-4764-A0DE-948CADF26685}"/>
    <dgm:cxn modelId="{158B3DC4-7835-4A28-95D6-27E351AFEA2D}" type="presParOf" srcId="{921BD7B8-7EA8-4156-B583-D1CD399EBF40}" destId="{2B2E937A-5F26-475F-A648-374D7FF5EC68}" srcOrd="0" destOrd="0" presId="urn:microsoft.com/office/officeart/2005/8/layout/pList2"/>
    <dgm:cxn modelId="{0A6DF3FB-499C-453E-A48B-A7885B2CBC7D}" type="presParOf" srcId="{921BD7B8-7EA8-4156-B583-D1CD399EBF40}" destId="{B7A9054F-9975-40F0-A586-EE385DB09E80}" srcOrd="1" destOrd="0" presId="urn:microsoft.com/office/officeart/2005/8/layout/pList2"/>
    <dgm:cxn modelId="{CAA99B49-D0C1-4C9F-9FA8-781BD667294A}" type="presParOf" srcId="{B7A9054F-9975-40F0-A586-EE385DB09E80}" destId="{CF57AACF-D381-4E21-BAFE-804905DB3EC3}" srcOrd="0" destOrd="0" presId="urn:microsoft.com/office/officeart/2005/8/layout/pList2"/>
    <dgm:cxn modelId="{03FAA890-ACAD-4CEF-AB8C-A122912571AE}" type="presParOf" srcId="{CF57AACF-D381-4E21-BAFE-804905DB3EC3}" destId="{3436A025-B97D-4FFE-8204-00E3BAA48634}" srcOrd="0" destOrd="0" presId="urn:microsoft.com/office/officeart/2005/8/layout/pList2"/>
    <dgm:cxn modelId="{E2E5DEEA-13B8-412B-8AE3-73645CD08EAF}" type="presParOf" srcId="{CF57AACF-D381-4E21-BAFE-804905DB3EC3}" destId="{1962F015-F9FA-4573-A01E-FD21F4232FA8}" srcOrd="1" destOrd="0" presId="urn:microsoft.com/office/officeart/2005/8/layout/pList2"/>
    <dgm:cxn modelId="{405BA9DD-405F-48BC-BB46-FD1EF09B81C7}" type="presParOf" srcId="{CF57AACF-D381-4E21-BAFE-804905DB3EC3}" destId="{D27D020B-F4D0-43F1-BA81-9D8703CDC23D}" srcOrd="2" destOrd="0" presId="urn:microsoft.com/office/officeart/2005/8/layout/pList2"/>
    <dgm:cxn modelId="{52123C01-DB53-4B3F-85CF-C3F23516FEEC}" type="presParOf" srcId="{B7A9054F-9975-40F0-A586-EE385DB09E80}" destId="{530E326A-A298-4A82-9A0C-811FBF4FD50A}" srcOrd="1" destOrd="0" presId="urn:microsoft.com/office/officeart/2005/8/layout/pList2"/>
    <dgm:cxn modelId="{69153A4C-C62C-4BFF-B09E-EF77F2AD1F03}" type="presParOf" srcId="{B7A9054F-9975-40F0-A586-EE385DB09E80}" destId="{DE3CD890-108C-43DD-A60C-AE6493F349FD}" srcOrd="2" destOrd="0" presId="urn:microsoft.com/office/officeart/2005/8/layout/pList2"/>
    <dgm:cxn modelId="{384B837D-5CDA-4EE7-AF83-F77FD275E874}" type="presParOf" srcId="{DE3CD890-108C-43DD-A60C-AE6493F349FD}" destId="{6A2C0D4C-CB54-4C71-B882-63FC60709D9E}" srcOrd="0" destOrd="0" presId="urn:microsoft.com/office/officeart/2005/8/layout/pList2"/>
    <dgm:cxn modelId="{1C96C028-5DCD-4AB6-8FD6-2ECE4474C7FC}" type="presParOf" srcId="{DE3CD890-108C-43DD-A60C-AE6493F349FD}" destId="{5199DB5B-FF46-41D3-A7CC-5E5A5ACF786A}" srcOrd="1" destOrd="0" presId="urn:microsoft.com/office/officeart/2005/8/layout/pList2"/>
    <dgm:cxn modelId="{C5485C03-370B-451A-8FA7-7FD22C3FA342}" type="presParOf" srcId="{DE3CD890-108C-43DD-A60C-AE6493F349FD}" destId="{ED1F1D7C-5F15-4BCF-BB1C-9FFA9314B42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4223F-16D7-4B61-978B-0A8CB72D2DB8}" type="doc">
      <dgm:prSet loTypeId="urn:microsoft.com/office/officeart/2005/8/layout/gear1" loCatId="cycle" qsTypeId="urn:microsoft.com/office/officeart/2005/8/quickstyle/simple5" qsCatId="simple" csTypeId="urn:microsoft.com/office/officeart/2005/8/colors/colorful2" csCatId="colorful" phldr="1"/>
      <dgm:spPr/>
    </dgm:pt>
    <dgm:pt modelId="{F0EA5942-DE2A-4877-B517-B8A34C2D995B}">
      <dgm:prSet phldrT="[Text]"/>
      <dgm:spPr/>
      <dgm:t>
        <a:bodyPr/>
        <a:lstStyle/>
        <a:p>
          <a:r>
            <a:rPr lang="en-US" b="1" smtClean="0">
              <a:effectLst>
                <a:outerShdw blurRad="38100" dist="38100" dir="2700000" algn="tl">
                  <a:srgbClr val="000000">
                    <a:alpha val="43137"/>
                  </a:srgbClr>
                </a:outerShdw>
              </a:effectLst>
              <a:latin typeface="Arial Narrow" panose="020B0606020202030204" pitchFamily="34" charset="0"/>
            </a:rPr>
            <a:t>Intent</a:t>
          </a:r>
          <a:endParaRPr lang="en-US" b="1" dirty="0">
            <a:effectLst>
              <a:outerShdw blurRad="38100" dist="38100" dir="2700000" algn="tl">
                <a:srgbClr val="000000">
                  <a:alpha val="43137"/>
                </a:srgbClr>
              </a:outerShdw>
            </a:effectLst>
            <a:latin typeface="Arial Narrow" panose="020B0606020202030204" pitchFamily="34" charset="0"/>
          </a:endParaRPr>
        </a:p>
      </dgm:t>
    </dgm:pt>
    <dgm:pt modelId="{F86DDADA-6824-4FD9-85A6-1238C6EA92AE}" type="parTrans" cxnId="{C4B41B91-1E82-479C-B814-BAFF56F3C773}">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41B7D204-8DDA-4FDD-A627-23DD95DEB60B}" type="sibTrans" cxnId="{C4B41B91-1E82-479C-B814-BAFF56F3C773}">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E6B096C3-9A9F-4ECE-8272-8137533334C3}">
      <dgm:prSet phldrT="[Text]"/>
      <dgm:spPr/>
      <dgm:t>
        <a:bodyPr/>
        <a:lstStyle/>
        <a:p>
          <a:r>
            <a:rPr lang="en-US" b="1" smtClean="0">
              <a:effectLst>
                <a:outerShdw blurRad="38100" dist="38100" dir="2700000" algn="tl">
                  <a:srgbClr val="000000">
                    <a:alpha val="43137"/>
                  </a:srgbClr>
                </a:outerShdw>
              </a:effectLst>
              <a:latin typeface="Arial Narrow" panose="020B0606020202030204" pitchFamily="34" charset="0"/>
            </a:rPr>
            <a:t>Impact</a:t>
          </a:r>
          <a:endParaRPr lang="en-US" b="1" dirty="0">
            <a:effectLst>
              <a:outerShdw blurRad="38100" dist="38100" dir="2700000" algn="tl">
                <a:srgbClr val="000000">
                  <a:alpha val="43137"/>
                </a:srgbClr>
              </a:outerShdw>
            </a:effectLst>
            <a:latin typeface="Arial Narrow" panose="020B0606020202030204" pitchFamily="34" charset="0"/>
          </a:endParaRPr>
        </a:p>
      </dgm:t>
    </dgm:pt>
    <dgm:pt modelId="{18BF485E-DE57-47EF-9D15-2516031D8C8D}" type="parTrans" cxnId="{7203633D-BB72-4E42-A782-5B9D2C44B6A4}">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F368723E-3B36-479C-ADEE-0A17995CF054}" type="sibTrans" cxnId="{7203633D-BB72-4E42-A782-5B9D2C44B6A4}">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64E4212E-9C6F-44EB-85F1-B08D9EA06A04}">
      <dgm:prSet phldrT="[Text]"/>
      <dgm:spPr/>
      <dgm:t>
        <a:bodyPr/>
        <a:lstStyle/>
        <a:p>
          <a:r>
            <a:rPr lang="en-US" b="1" smtClean="0">
              <a:effectLst>
                <a:outerShdw blurRad="38100" dist="38100" dir="2700000" algn="tl">
                  <a:srgbClr val="000000">
                    <a:alpha val="43137"/>
                  </a:srgbClr>
                </a:outerShdw>
              </a:effectLst>
              <a:latin typeface="Arial Narrow" panose="020B0606020202030204" pitchFamily="34" charset="0"/>
            </a:rPr>
            <a:t>Plan</a:t>
          </a:r>
          <a:endParaRPr lang="en-US" b="1" dirty="0">
            <a:effectLst>
              <a:outerShdw blurRad="38100" dist="38100" dir="2700000" algn="tl">
                <a:srgbClr val="000000">
                  <a:alpha val="43137"/>
                </a:srgbClr>
              </a:outerShdw>
            </a:effectLst>
            <a:latin typeface="Arial Narrow" panose="020B0606020202030204" pitchFamily="34" charset="0"/>
          </a:endParaRPr>
        </a:p>
      </dgm:t>
    </dgm:pt>
    <dgm:pt modelId="{DC17364C-E1BB-4877-A08D-03918853FB99}" type="parTrans" cxnId="{E70450FA-3167-4247-86C5-27F1A8995871}">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E713295A-BEEB-46BE-B2E6-30ADB8EC4FDC}" type="sibTrans" cxnId="{E70450FA-3167-4247-86C5-27F1A8995871}">
      <dgm:prSet/>
      <dgm:spPr/>
      <dgm:t>
        <a:bodyPr/>
        <a:lstStyle/>
        <a:p>
          <a:endParaRPr lang="en-US" b="1">
            <a:effectLst>
              <a:outerShdw blurRad="38100" dist="38100" dir="2700000" algn="tl">
                <a:srgbClr val="000000">
                  <a:alpha val="43137"/>
                </a:srgbClr>
              </a:outerShdw>
            </a:effectLst>
            <a:latin typeface="Arial Narrow" panose="020B0606020202030204" pitchFamily="34" charset="0"/>
          </a:endParaRPr>
        </a:p>
      </dgm:t>
    </dgm:pt>
    <dgm:pt modelId="{803DB85C-2313-4DA3-8FB0-219214119CE6}" type="pres">
      <dgm:prSet presAssocID="{5114223F-16D7-4B61-978B-0A8CB72D2DB8}" presName="composite" presStyleCnt="0">
        <dgm:presLayoutVars>
          <dgm:chMax val="3"/>
          <dgm:animLvl val="lvl"/>
          <dgm:resizeHandles val="exact"/>
        </dgm:presLayoutVars>
      </dgm:prSet>
      <dgm:spPr/>
    </dgm:pt>
    <dgm:pt modelId="{C2558875-D8F7-4114-A915-20F15BA03684}" type="pres">
      <dgm:prSet presAssocID="{F0EA5942-DE2A-4877-B517-B8A34C2D995B}" presName="gear1" presStyleLbl="node1" presStyleIdx="0" presStyleCnt="3">
        <dgm:presLayoutVars>
          <dgm:chMax val="1"/>
          <dgm:bulletEnabled val="1"/>
        </dgm:presLayoutVars>
      </dgm:prSet>
      <dgm:spPr/>
      <dgm:t>
        <a:bodyPr/>
        <a:lstStyle/>
        <a:p>
          <a:endParaRPr lang="en-US"/>
        </a:p>
      </dgm:t>
    </dgm:pt>
    <dgm:pt modelId="{B46B629D-7A48-4704-AD49-8A5749AE17B8}" type="pres">
      <dgm:prSet presAssocID="{F0EA5942-DE2A-4877-B517-B8A34C2D995B}" presName="gear1srcNode" presStyleLbl="node1" presStyleIdx="0" presStyleCnt="3"/>
      <dgm:spPr/>
      <dgm:t>
        <a:bodyPr/>
        <a:lstStyle/>
        <a:p>
          <a:endParaRPr lang="en-US"/>
        </a:p>
      </dgm:t>
    </dgm:pt>
    <dgm:pt modelId="{E7CBE8BC-7F42-482A-BB6E-69CAEFF77268}" type="pres">
      <dgm:prSet presAssocID="{F0EA5942-DE2A-4877-B517-B8A34C2D995B}" presName="gear1dstNode" presStyleLbl="node1" presStyleIdx="0" presStyleCnt="3"/>
      <dgm:spPr/>
      <dgm:t>
        <a:bodyPr/>
        <a:lstStyle/>
        <a:p>
          <a:endParaRPr lang="en-US"/>
        </a:p>
      </dgm:t>
    </dgm:pt>
    <dgm:pt modelId="{2C6097D1-7B4C-4A82-8DE9-499753B643B7}" type="pres">
      <dgm:prSet presAssocID="{E6B096C3-9A9F-4ECE-8272-8137533334C3}" presName="gear2" presStyleLbl="node1" presStyleIdx="1" presStyleCnt="3">
        <dgm:presLayoutVars>
          <dgm:chMax val="1"/>
          <dgm:bulletEnabled val="1"/>
        </dgm:presLayoutVars>
      </dgm:prSet>
      <dgm:spPr/>
      <dgm:t>
        <a:bodyPr/>
        <a:lstStyle/>
        <a:p>
          <a:endParaRPr lang="en-US"/>
        </a:p>
      </dgm:t>
    </dgm:pt>
    <dgm:pt modelId="{86B85AF6-2773-4A1A-9D23-80D33B252EC6}" type="pres">
      <dgm:prSet presAssocID="{E6B096C3-9A9F-4ECE-8272-8137533334C3}" presName="gear2srcNode" presStyleLbl="node1" presStyleIdx="1" presStyleCnt="3"/>
      <dgm:spPr/>
      <dgm:t>
        <a:bodyPr/>
        <a:lstStyle/>
        <a:p>
          <a:endParaRPr lang="en-US"/>
        </a:p>
      </dgm:t>
    </dgm:pt>
    <dgm:pt modelId="{8666CF64-7EA6-458E-A4AF-259615C55DB7}" type="pres">
      <dgm:prSet presAssocID="{E6B096C3-9A9F-4ECE-8272-8137533334C3}" presName="gear2dstNode" presStyleLbl="node1" presStyleIdx="1" presStyleCnt="3"/>
      <dgm:spPr/>
      <dgm:t>
        <a:bodyPr/>
        <a:lstStyle/>
        <a:p>
          <a:endParaRPr lang="en-US"/>
        </a:p>
      </dgm:t>
    </dgm:pt>
    <dgm:pt modelId="{3CADBA8A-DE63-4931-8A37-F7F3B9E1BF8E}" type="pres">
      <dgm:prSet presAssocID="{64E4212E-9C6F-44EB-85F1-B08D9EA06A04}" presName="gear3" presStyleLbl="node1" presStyleIdx="2" presStyleCnt="3"/>
      <dgm:spPr/>
      <dgm:t>
        <a:bodyPr/>
        <a:lstStyle/>
        <a:p>
          <a:endParaRPr lang="en-US"/>
        </a:p>
      </dgm:t>
    </dgm:pt>
    <dgm:pt modelId="{710F0C2F-82AF-4BEB-8959-825B1E2D01F3}" type="pres">
      <dgm:prSet presAssocID="{64E4212E-9C6F-44EB-85F1-B08D9EA06A04}" presName="gear3tx" presStyleLbl="node1" presStyleIdx="2" presStyleCnt="3">
        <dgm:presLayoutVars>
          <dgm:chMax val="1"/>
          <dgm:bulletEnabled val="1"/>
        </dgm:presLayoutVars>
      </dgm:prSet>
      <dgm:spPr/>
      <dgm:t>
        <a:bodyPr/>
        <a:lstStyle/>
        <a:p>
          <a:endParaRPr lang="en-US"/>
        </a:p>
      </dgm:t>
    </dgm:pt>
    <dgm:pt modelId="{4FAF51E7-3A29-4CE2-AF04-5ADF3B85EB26}" type="pres">
      <dgm:prSet presAssocID="{64E4212E-9C6F-44EB-85F1-B08D9EA06A04}" presName="gear3srcNode" presStyleLbl="node1" presStyleIdx="2" presStyleCnt="3"/>
      <dgm:spPr/>
      <dgm:t>
        <a:bodyPr/>
        <a:lstStyle/>
        <a:p>
          <a:endParaRPr lang="en-US"/>
        </a:p>
      </dgm:t>
    </dgm:pt>
    <dgm:pt modelId="{96EFAA1F-0C29-4DF3-9F5A-55D04DCEC9F8}" type="pres">
      <dgm:prSet presAssocID="{64E4212E-9C6F-44EB-85F1-B08D9EA06A04}" presName="gear3dstNode" presStyleLbl="node1" presStyleIdx="2" presStyleCnt="3"/>
      <dgm:spPr/>
      <dgm:t>
        <a:bodyPr/>
        <a:lstStyle/>
        <a:p>
          <a:endParaRPr lang="en-US"/>
        </a:p>
      </dgm:t>
    </dgm:pt>
    <dgm:pt modelId="{298CE996-474C-4979-AB53-62AA97188E62}" type="pres">
      <dgm:prSet presAssocID="{41B7D204-8DDA-4FDD-A627-23DD95DEB60B}" presName="connector1" presStyleLbl="sibTrans2D1" presStyleIdx="0" presStyleCnt="3"/>
      <dgm:spPr/>
      <dgm:t>
        <a:bodyPr/>
        <a:lstStyle/>
        <a:p>
          <a:endParaRPr lang="en-US"/>
        </a:p>
      </dgm:t>
    </dgm:pt>
    <dgm:pt modelId="{024EC8C1-F3D9-4626-8D85-5A155C52C1EB}" type="pres">
      <dgm:prSet presAssocID="{F368723E-3B36-479C-ADEE-0A17995CF054}" presName="connector2" presStyleLbl="sibTrans2D1" presStyleIdx="1" presStyleCnt="3"/>
      <dgm:spPr/>
      <dgm:t>
        <a:bodyPr/>
        <a:lstStyle/>
        <a:p>
          <a:endParaRPr lang="en-US"/>
        </a:p>
      </dgm:t>
    </dgm:pt>
    <dgm:pt modelId="{482F84F9-4116-48AB-B7A9-338DDF322D30}" type="pres">
      <dgm:prSet presAssocID="{E713295A-BEEB-46BE-B2E6-30ADB8EC4FDC}" presName="connector3" presStyleLbl="sibTrans2D1" presStyleIdx="2" presStyleCnt="3"/>
      <dgm:spPr/>
      <dgm:t>
        <a:bodyPr/>
        <a:lstStyle/>
        <a:p>
          <a:endParaRPr lang="en-US"/>
        </a:p>
      </dgm:t>
    </dgm:pt>
  </dgm:ptLst>
  <dgm:cxnLst>
    <dgm:cxn modelId="{3C6F9D06-55B9-4D9F-B20F-C149144CF5CE}" type="presOf" srcId="{E6B096C3-9A9F-4ECE-8272-8137533334C3}" destId="{86B85AF6-2773-4A1A-9D23-80D33B252EC6}" srcOrd="1" destOrd="0" presId="urn:microsoft.com/office/officeart/2005/8/layout/gear1"/>
    <dgm:cxn modelId="{110F5A2A-0369-46ED-941A-DAC2253597CA}" type="presOf" srcId="{F0EA5942-DE2A-4877-B517-B8A34C2D995B}" destId="{B46B629D-7A48-4704-AD49-8A5749AE17B8}" srcOrd="1" destOrd="0" presId="urn:microsoft.com/office/officeart/2005/8/layout/gear1"/>
    <dgm:cxn modelId="{94A026EC-8E0D-4BFF-9031-2E3D5B406545}" type="presOf" srcId="{E713295A-BEEB-46BE-B2E6-30ADB8EC4FDC}" destId="{482F84F9-4116-48AB-B7A9-338DDF322D30}" srcOrd="0" destOrd="0" presId="urn:microsoft.com/office/officeart/2005/8/layout/gear1"/>
    <dgm:cxn modelId="{F579FDB4-97E5-4CFA-BCDB-6190021D0DFC}" type="presOf" srcId="{64E4212E-9C6F-44EB-85F1-B08D9EA06A04}" destId="{3CADBA8A-DE63-4931-8A37-F7F3B9E1BF8E}" srcOrd="0" destOrd="0" presId="urn:microsoft.com/office/officeart/2005/8/layout/gear1"/>
    <dgm:cxn modelId="{C665DCCF-9EEE-455D-B958-6CC70952F5FA}" type="presOf" srcId="{64E4212E-9C6F-44EB-85F1-B08D9EA06A04}" destId="{710F0C2F-82AF-4BEB-8959-825B1E2D01F3}" srcOrd="1" destOrd="0" presId="urn:microsoft.com/office/officeart/2005/8/layout/gear1"/>
    <dgm:cxn modelId="{42BCDC5E-185A-4696-8FD1-1BEFEFD6DD05}" type="presOf" srcId="{64E4212E-9C6F-44EB-85F1-B08D9EA06A04}" destId="{96EFAA1F-0C29-4DF3-9F5A-55D04DCEC9F8}" srcOrd="3" destOrd="0" presId="urn:microsoft.com/office/officeart/2005/8/layout/gear1"/>
    <dgm:cxn modelId="{ECFBF302-7258-471C-BE4E-FAA156B5EE39}" type="presOf" srcId="{5114223F-16D7-4B61-978B-0A8CB72D2DB8}" destId="{803DB85C-2313-4DA3-8FB0-219214119CE6}" srcOrd="0" destOrd="0" presId="urn:microsoft.com/office/officeart/2005/8/layout/gear1"/>
    <dgm:cxn modelId="{99B4F5E9-104F-4056-93F8-30522A8A9263}" type="presOf" srcId="{E6B096C3-9A9F-4ECE-8272-8137533334C3}" destId="{2C6097D1-7B4C-4A82-8DE9-499753B643B7}" srcOrd="0" destOrd="0" presId="urn:microsoft.com/office/officeart/2005/8/layout/gear1"/>
    <dgm:cxn modelId="{C4B41B91-1E82-479C-B814-BAFF56F3C773}" srcId="{5114223F-16D7-4B61-978B-0A8CB72D2DB8}" destId="{F0EA5942-DE2A-4877-B517-B8A34C2D995B}" srcOrd="0" destOrd="0" parTransId="{F86DDADA-6824-4FD9-85A6-1238C6EA92AE}" sibTransId="{41B7D204-8DDA-4FDD-A627-23DD95DEB60B}"/>
    <dgm:cxn modelId="{4019A39B-1FC7-4F0C-A4A6-FF4E14CF1D55}" type="presOf" srcId="{F368723E-3B36-479C-ADEE-0A17995CF054}" destId="{024EC8C1-F3D9-4626-8D85-5A155C52C1EB}" srcOrd="0" destOrd="0" presId="urn:microsoft.com/office/officeart/2005/8/layout/gear1"/>
    <dgm:cxn modelId="{E70450FA-3167-4247-86C5-27F1A8995871}" srcId="{5114223F-16D7-4B61-978B-0A8CB72D2DB8}" destId="{64E4212E-9C6F-44EB-85F1-B08D9EA06A04}" srcOrd="2" destOrd="0" parTransId="{DC17364C-E1BB-4877-A08D-03918853FB99}" sibTransId="{E713295A-BEEB-46BE-B2E6-30ADB8EC4FDC}"/>
    <dgm:cxn modelId="{8AA7D113-D372-4723-B0B1-5953E3899E99}" type="presOf" srcId="{F0EA5942-DE2A-4877-B517-B8A34C2D995B}" destId="{E7CBE8BC-7F42-482A-BB6E-69CAEFF77268}" srcOrd="2" destOrd="0" presId="urn:microsoft.com/office/officeart/2005/8/layout/gear1"/>
    <dgm:cxn modelId="{50B7235A-DAA7-4D54-B9EA-5B1798F39885}" type="presOf" srcId="{E6B096C3-9A9F-4ECE-8272-8137533334C3}" destId="{8666CF64-7EA6-458E-A4AF-259615C55DB7}" srcOrd="2" destOrd="0" presId="urn:microsoft.com/office/officeart/2005/8/layout/gear1"/>
    <dgm:cxn modelId="{7E64D39E-614F-4972-8C31-585D305A2C06}" type="presOf" srcId="{F0EA5942-DE2A-4877-B517-B8A34C2D995B}" destId="{C2558875-D8F7-4114-A915-20F15BA03684}" srcOrd="0" destOrd="0" presId="urn:microsoft.com/office/officeart/2005/8/layout/gear1"/>
    <dgm:cxn modelId="{1D2892E5-1C94-4749-8803-E1ED3294DA8A}" type="presOf" srcId="{64E4212E-9C6F-44EB-85F1-B08D9EA06A04}" destId="{4FAF51E7-3A29-4CE2-AF04-5ADF3B85EB26}" srcOrd="2" destOrd="0" presId="urn:microsoft.com/office/officeart/2005/8/layout/gear1"/>
    <dgm:cxn modelId="{7203633D-BB72-4E42-A782-5B9D2C44B6A4}" srcId="{5114223F-16D7-4B61-978B-0A8CB72D2DB8}" destId="{E6B096C3-9A9F-4ECE-8272-8137533334C3}" srcOrd="1" destOrd="0" parTransId="{18BF485E-DE57-47EF-9D15-2516031D8C8D}" sibTransId="{F368723E-3B36-479C-ADEE-0A17995CF054}"/>
    <dgm:cxn modelId="{186742FF-E977-4AB5-AED3-834CC3A0B55F}" type="presOf" srcId="{41B7D204-8DDA-4FDD-A627-23DD95DEB60B}" destId="{298CE996-474C-4979-AB53-62AA97188E62}" srcOrd="0" destOrd="0" presId="urn:microsoft.com/office/officeart/2005/8/layout/gear1"/>
    <dgm:cxn modelId="{8E4E519D-0063-433F-8B1D-31FD9C45A618}" type="presParOf" srcId="{803DB85C-2313-4DA3-8FB0-219214119CE6}" destId="{C2558875-D8F7-4114-A915-20F15BA03684}" srcOrd="0" destOrd="0" presId="urn:microsoft.com/office/officeart/2005/8/layout/gear1"/>
    <dgm:cxn modelId="{D9637301-FCDE-47BD-9097-AF552B226E6A}" type="presParOf" srcId="{803DB85C-2313-4DA3-8FB0-219214119CE6}" destId="{B46B629D-7A48-4704-AD49-8A5749AE17B8}" srcOrd="1" destOrd="0" presId="urn:microsoft.com/office/officeart/2005/8/layout/gear1"/>
    <dgm:cxn modelId="{7B0F811E-A526-45DF-8B1C-0B169B39D9D5}" type="presParOf" srcId="{803DB85C-2313-4DA3-8FB0-219214119CE6}" destId="{E7CBE8BC-7F42-482A-BB6E-69CAEFF77268}" srcOrd="2" destOrd="0" presId="urn:microsoft.com/office/officeart/2005/8/layout/gear1"/>
    <dgm:cxn modelId="{A0A554D8-A8A2-46D5-8A7B-FD1585A2C666}" type="presParOf" srcId="{803DB85C-2313-4DA3-8FB0-219214119CE6}" destId="{2C6097D1-7B4C-4A82-8DE9-499753B643B7}" srcOrd="3" destOrd="0" presId="urn:microsoft.com/office/officeart/2005/8/layout/gear1"/>
    <dgm:cxn modelId="{B9A926EC-96CA-47CF-8015-33A38A66B1E0}" type="presParOf" srcId="{803DB85C-2313-4DA3-8FB0-219214119CE6}" destId="{86B85AF6-2773-4A1A-9D23-80D33B252EC6}" srcOrd="4" destOrd="0" presId="urn:microsoft.com/office/officeart/2005/8/layout/gear1"/>
    <dgm:cxn modelId="{B9BA5A7F-FA80-4EAA-8933-7523CA48D121}" type="presParOf" srcId="{803DB85C-2313-4DA3-8FB0-219214119CE6}" destId="{8666CF64-7EA6-458E-A4AF-259615C55DB7}" srcOrd="5" destOrd="0" presId="urn:microsoft.com/office/officeart/2005/8/layout/gear1"/>
    <dgm:cxn modelId="{39F73776-B2DA-44E6-B1DE-308D925408EE}" type="presParOf" srcId="{803DB85C-2313-4DA3-8FB0-219214119CE6}" destId="{3CADBA8A-DE63-4931-8A37-F7F3B9E1BF8E}" srcOrd="6" destOrd="0" presId="urn:microsoft.com/office/officeart/2005/8/layout/gear1"/>
    <dgm:cxn modelId="{FC3F2F3C-687D-4144-A8B8-1B8CC2F4E18B}" type="presParOf" srcId="{803DB85C-2313-4DA3-8FB0-219214119CE6}" destId="{710F0C2F-82AF-4BEB-8959-825B1E2D01F3}" srcOrd="7" destOrd="0" presId="urn:microsoft.com/office/officeart/2005/8/layout/gear1"/>
    <dgm:cxn modelId="{9DA78007-D467-46D2-BF18-A84349B74E38}" type="presParOf" srcId="{803DB85C-2313-4DA3-8FB0-219214119CE6}" destId="{4FAF51E7-3A29-4CE2-AF04-5ADF3B85EB26}" srcOrd="8" destOrd="0" presId="urn:microsoft.com/office/officeart/2005/8/layout/gear1"/>
    <dgm:cxn modelId="{C421A90F-0BC8-4CC4-9408-5ACC9602884C}" type="presParOf" srcId="{803DB85C-2313-4DA3-8FB0-219214119CE6}" destId="{96EFAA1F-0C29-4DF3-9F5A-55D04DCEC9F8}" srcOrd="9" destOrd="0" presId="urn:microsoft.com/office/officeart/2005/8/layout/gear1"/>
    <dgm:cxn modelId="{B9F85DDB-7816-4268-8496-E4B97791307F}" type="presParOf" srcId="{803DB85C-2313-4DA3-8FB0-219214119CE6}" destId="{298CE996-474C-4979-AB53-62AA97188E62}" srcOrd="10" destOrd="0" presId="urn:microsoft.com/office/officeart/2005/8/layout/gear1"/>
    <dgm:cxn modelId="{C20ADFB2-F386-43B3-818E-9A5B7FFC0517}" type="presParOf" srcId="{803DB85C-2313-4DA3-8FB0-219214119CE6}" destId="{024EC8C1-F3D9-4626-8D85-5A155C52C1EB}" srcOrd="11" destOrd="0" presId="urn:microsoft.com/office/officeart/2005/8/layout/gear1"/>
    <dgm:cxn modelId="{02BBAA4B-5486-4B57-AAE8-F270C3FAD696}" type="presParOf" srcId="{803DB85C-2313-4DA3-8FB0-219214119CE6}" destId="{482F84F9-4116-48AB-B7A9-338DDF322D3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36351-85DD-41E3-A429-7C7FAA630ECE}">
      <dsp:nvSpPr>
        <dsp:cNvPr id="0" name=""/>
        <dsp:cNvSpPr/>
      </dsp:nvSpPr>
      <dsp:spPr>
        <a:xfrm rot="5400000">
          <a:off x="1219049" y="1003535"/>
          <a:ext cx="873361" cy="994291"/>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A021AB4-F834-4FB3-BB22-877F747B89FA}">
      <dsp:nvSpPr>
        <dsp:cNvPr id="0" name=""/>
        <dsp:cNvSpPr/>
      </dsp:nvSpPr>
      <dsp:spPr>
        <a:xfrm>
          <a:off x="987661" y="35396"/>
          <a:ext cx="1470227" cy="1029111"/>
        </a:xfrm>
        <a:prstGeom prst="roundRect">
          <a:avLst>
            <a:gd name="adj" fmla="val 1667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Narrow" panose="020B0606020202030204" pitchFamily="34" charset="0"/>
            </a:rPr>
            <a:t>Introduction</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1037907" y="85642"/>
        <a:ext cx="1369735" cy="928619"/>
      </dsp:txXfrm>
    </dsp:sp>
    <dsp:sp modelId="{2ACB1E78-10DD-4DB8-89E3-E90C3C4B7CC9}">
      <dsp:nvSpPr>
        <dsp:cNvPr id="0" name=""/>
        <dsp:cNvSpPr/>
      </dsp:nvSpPr>
      <dsp:spPr>
        <a:xfrm>
          <a:off x="2556061" y="154398"/>
          <a:ext cx="2082660" cy="8317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History</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Congressional Language</a:t>
          </a:r>
          <a:endParaRPr lang="en-US" sz="1800" b="1" kern="1200" dirty="0">
            <a:effectLst/>
            <a:latin typeface="Arial Narrow" panose="020B0606020202030204" pitchFamily="34" charset="0"/>
          </a:endParaRPr>
        </a:p>
      </dsp:txBody>
      <dsp:txXfrm>
        <a:off x="2556061" y="154398"/>
        <a:ext cx="2082660" cy="831773"/>
      </dsp:txXfrm>
    </dsp:sp>
    <dsp:sp modelId="{12E61E7A-2952-472E-B60F-1904DBA9603A}">
      <dsp:nvSpPr>
        <dsp:cNvPr id="0" name=""/>
        <dsp:cNvSpPr/>
      </dsp:nvSpPr>
      <dsp:spPr>
        <a:xfrm rot="5400000">
          <a:off x="2681229" y="2159566"/>
          <a:ext cx="873361" cy="994291"/>
        </a:xfrm>
        <a:prstGeom prst="bentUpArrow">
          <a:avLst>
            <a:gd name="adj1" fmla="val 32840"/>
            <a:gd name="adj2" fmla="val 25000"/>
            <a:gd name="adj3" fmla="val 35780"/>
          </a:avLst>
        </a:prstGeom>
        <a:solidFill>
          <a:schemeClr val="accent2">
            <a:tint val="50000"/>
            <a:hueOff val="-5699"/>
            <a:satOff val="195"/>
            <a:lumOff val="-61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A1DEBC9-5AE9-4B96-9A23-CA6463CB79ED}">
      <dsp:nvSpPr>
        <dsp:cNvPr id="0" name=""/>
        <dsp:cNvSpPr/>
      </dsp:nvSpPr>
      <dsp:spPr>
        <a:xfrm>
          <a:off x="2449841" y="1191427"/>
          <a:ext cx="1470227" cy="1029111"/>
        </a:xfrm>
        <a:prstGeom prst="roundRect">
          <a:avLst>
            <a:gd name="adj" fmla="val 16670"/>
          </a:avLst>
        </a:prstGeom>
        <a:solidFill>
          <a:schemeClr val="accent2">
            <a:shade val="50000"/>
            <a:hueOff val="159333"/>
            <a:satOff val="2752"/>
            <a:lumOff val="174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Narrow" panose="020B0606020202030204" pitchFamily="34" charset="0"/>
            </a:rPr>
            <a:t>Overarching Challenges</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2500087" y="1241673"/>
        <a:ext cx="1369735" cy="928619"/>
      </dsp:txXfrm>
    </dsp:sp>
    <dsp:sp modelId="{FF4080BC-961E-428D-8456-7D68E288B859}">
      <dsp:nvSpPr>
        <dsp:cNvPr id="0" name=""/>
        <dsp:cNvSpPr/>
      </dsp:nvSpPr>
      <dsp:spPr>
        <a:xfrm>
          <a:off x="3881504" y="1300007"/>
          <a:ext cx="2318815" cy="8317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Discussion of Categories</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Challenges</a:t>
          </a:r>
          <a:endParaRPr lang="en-US" sz="1800" b="1" kern="1200" dirty="0">
            <a:effectLst/>
            <a:latin typeface="Arial Narrow" panose="020B0606020202030204" pitchFamily="34" charset="0"/>
          </a:endParaRPr>
        </a:p>
      </dsp:txBody>
      <dsp:txXfrm>
        <a:off x="3881504" y="1300007"/>
        <a:ext cx="2318815" cy="831773"/>
      </dsp:txXfrm>
    </dsp:sp>
    <dsp:sp modelId="{220D91EC-58BF-49C9-ACD8-504D9479EB4D}">
      <dsp:nvSpPr>
        <dsp:cNvPr id="0" name=""/>
        <dsp:cNvSpPr/>
      </dsp:nvSpPr>
      <dsp:spPr>
        <a:xfrm rot="5400000">
          <a:off x="4143409" y="3315598"/>
          <a:ext cx="873361" cy="994291"/>
        </a:xfrm>
        <a:prstGeom prst="bentUpArrow">
          <a:avLst>
            <a:gd name="adj1" fmla="val 32840"/>
            <a:gd name="adj2" fmla="val 25000"/>
            <a:gd name="adj3" fmla="val 35780"/>
          </a:avLst>
        </a:prstGeom>
        <a:solidFill>
          <a:schemeClr val="accent2">
            <a:tint val="50000"/>
            <a:hueOff val="-11398"/>
            <a:satOff val="391"/>
            <a:lumOff val="-123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770272A-1401-43A7-A88A-27086839234E}">
      <dsp:nvSpPr>
        <dsp:cNvPr id="0" name=""/>
        <dsp:cNvSpPr/>
      </dsp:nvSpPr>
      <dsp:spPr>
        <a:xfrm>
          <a:off x="3912021" y="2347459"/>
          <a:ext cx="1470227" cy="1029111"/>
        </a:xfrm>
        <a:prstGeom prst="roundRect">
          <a:avLst>
            <a:gd name="adj" fmla="val 16670"/>
          </a:avLst>
        </a:prstGeom>
        <a:solidFill>
          <a:schemeClr val="accent2">
            <a:shade val="50000"/>
            <a:hueOff val="318665"/>
            <a:satOff val="5503"/>
            <a:lumOff val="348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Narrow" panose="020B0606020202030204" pitchFamily="34" charset="0"/>
            </a:rPr>
            <a:t>Program Initiatives</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3962267" y="2397705"/>
        <a:ext cx="1369735" cy="928619"/>
      </dsp:txXfrm>
    </dsp:sp>
    <dsp:sp modelId="{C4EE2285-33DA-4FA9-A682-B2062F1BA279}">
      <dsp:nvSpPr>
        <dsp:cNvPr id="0" name=""/>
        <dsp:cNvSpPr/>
      </dsp:nvSpPr>
      <dsp:spPr>
        <a:xfrm>
          <a:off x="5454063" y="2429239"/>
          <a:ext cx="2366389" cy="8317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Career Development</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Innovation</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Convergence</a:t>
          </a:r>
          <a:endParaRPr lang="en-US" sz="1800" b="1" kern="1200" dirty="0">
            <a:effectLst/>
            <a:latin typeface="Arial Narrow" panose="020B0606020202030204" pitchFamily="34" charset="0"/>
          </a:endParaRPr>
        </a:p>
      </dsp:txBody>
      <dsp:txXfrm>
        <a:off x="5454063" y="2429239"/>
        <a:ext cx="2366389" cy="831773"/>
      </dsp:txXfrm>
    </dsp:sp>
    <dsp:sp modelId="{33F6FCB2-C031-4A15-8F0B-7FF0EA302871}">
      <dsp:nvSpPr>
        <dsp:cNvPr id="0" name=""/>
        <dsp:cNvSpPr/>
      </dsp:nvSpPr>
      <dsp:spPr>
        <a:xfrm rot="5400000">
          <a:off x="5605589" y="4471629"/>
          <a:ext cx="873361" cy="994291"/>
        </a:xfrm>
        <a:prstGeom prst="bentUpArrow">
          <a:avLst>
            <a:gd name="adj1" fmla="val 32840"/>
            <a:gd name="adj2" fmla="val 25000"/>
            <a:gd name="adj3" fmla="val 35780"/>
          </a:avLst>
        </a:prstGeom>
        <a:solidFill>
          <a:schemeClr val="accent2">
            <a:tint val="50000"/>
            <a:hueOff val="-17097"/>
            <a:satOff val="586"/>
            <a:lumOff val="-1851"/>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0F920CF-93D3-42E5-830F-255FA08CD231}">
      <dsp:nvSpPr>
        <dsp:cNvPr id="0" name=""/>
        <dsp:cNvSpPr/>
      </dsp:nvSpPr>
      <dsp:spPr>
        <a:xfrm>
          <a:off x="5374202" y="3503490"/>
          <a:ext cx="1470227" cy="1029111"/>
        </a:xfrm>
        <a:prstGeom prst="roundRect">
          <a:avLst>
            <a:gd name="adj" fmla="val 16670"/>
          </a:avLst>
        </a:prstGeom>
        <a:solidFill>
          <a:schemeClr val="accent2">
            <a:shade val="50000"/>
            <a:hueOff val="318665"/>
            <a:satOff val="5503"/>
            <a:lumOff val="348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Narrow" panose="020B0606020202030204" pitchFamily="34" charset="0"/>
            </a:rPr>
            <a:t>Funding Opportunities</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5424448" y="3553736"/>
        <a:ext cx="1369735" cy="928619"/>
      </dsp:txXfrm>
    </dsp:sp>
    <dsp:sp modelId="{75CB202E-A904-47EB-894A-939421E601D6}">
      <dsp:nvSpPr>
        <dsp:cNvPr id="0" name=""/>
        <dsp:cNvSpPr/>
      </dsp:nvSpPr>
      <dsp:spPr>
        <a:xfrm>
          <a:off x="6970435" y="3552523"/>
          <a:ext cx="3142061" cy="8317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Letter of Intent</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Preproposal</a:t>
          </a:r>
          <a:endParaRPr lang="en-US" sz="1800" b="1" kern="1200" dirty="0">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Full Application requirements</a:t>
          </a:r>
          <a:endParaRPr lang="en-US" sz="1800" b="1" kern="1200" dirty="0">
            <a:effectLst/>
            <a:latin typeface="Arial Narrow" panose="020B0606020202030204" pitchFamily="34" charset="0"/>
          </a:endParaRPr>
        </a:p>
      </dsp:txBody>
      <dsp:txXfrm>
        <a:off x="6970435" y="3552523"/>
        <a:ext cx="3142061" cy="831773"/>
      </dsp:txXfrm>
    </dsp:sp>
    <dsp:sp modelId="{48BA32C4-A3D7-4061-A0F3-75AC1EF2759C}">
      <dsp:nvSpPr>
        <dsp:cNvPr id="0" name=""/>
        <dsp:cNvSpPr/>
      </dsp:nvSpPr>
      <dsp:spPr>
        <a:xfrm>
          <a:off x="6836382" y="4659522"/>
          <a:ext cx="1470227" cy="1029111"/>
        </a:xfrm>
        <a:prstGeom prst="roundRect">
          <a:avLst>
            <a:gd name="adj" fmla="val 16670"/>
          </a:avLst>
        </a:prstGeom>
        <a:solidFill>
          <a:schemeClr val="accent2">
            <a:shade val="50000"/>
            <a:hueOff val="159333"/>
            <a:satOff val="2752"/>
            <a:lumOff val="174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Narrow" panose="020B0606020202030204" pitchFamily="34" charset="0"/>
            </a:rPr>
            <a:t>Dates to Remember</a:t>
          </a:r>
        </a:p>
      </dsp:txBody>
      <dsp:txXfrm>
        <a:off x="6886628" y="4709768"/>
        <a:ext cx="1369735" cy="928619"/>
      </dsp:txXfrm>
    </dsp:sp>
    <dsp:sp modelId="{C25AB3B7-2A1A-4C56-B0D0-A57123CF1E4C}">
      <dsp:nvSpPr>
        <dsp:cNvPr id="0" name=""/>
        <dsp:cNvSpPr/>
      </dsp:nvSpPr>
      <dsp:spPr>
        <a:xfrm>
          <a:off x="8481852" y="4745968"/>
          <a:ext cx="2280513" cy="83177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Tips for Success</a:t>
          </a: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rPr>
            <a:t>Pitfalls</a:t>
          </a:r>
        </a:p>
      </dsp:txBody>
      <dsp:txXfrm>
        <a:off x="8481852" y="4745968"/>
        <a:ext cx="2280513" cy="831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144E-2275-4D1F-AF63-649D8EEA948D}">
      <dsp:nvSpPr>
        <dsp:cNvPr id="0" name=""/>
        <dsp:cNvSpPr/>
      </dsp:nvSpPr>
      <dsp:spPr>
        <a:xfrm>
          <a:off x="0" y="663029"/>
          <a:ext cx="11319164" cy="118646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2637A14-42A4-4421-BD49-D2BE04B7EA6D}">
      <dsp:nvSpPr>
        <dsp:cNvPr id="0" name=""/>
        <dsp:cNvSpPr/>
      </dsp:nvSpPr>
      <dsp:spPr>
        <a:xfrm>
          <a:off x="390384" y="546502"/>
          <a:ext cx="1633927" cy="139585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A8AEBD1-F51B-4137-A041-737F7AB858F4}">
      <dsp:nvSpPr>
        <dsp:cNvPr id="0" name=""/>
        <dsp:cNvSpPr/>
      </dsp:nvSpPr>
      <dsp:spPr>
        <a:xfrm rot="10800000">
          <a:off x="390384" y="1987297"/>
          <a:ext cx="1633927" cy="3638662"/>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prevention strategies/early detention methods</a:t>
          </a:r>
        </a:p>
        <a:p>
          <a:pPr lvl="0" algn="l" defTabSz="5334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Identify/Elucidate mechanism to improve prevention</a:t>
          </a:r>
        </a:p>
      </dsp:txBody>
      <dsp:txXfrm rot="10800000">
        <a:off x="440633" y="1987297"/>
        <a:ext cx="1533429" cy="3588413"/>
      </dsp:txXfrm>
    </dsp:sp>
    <dsp:sp modelId="{B80D0D7A-B5E7-4D04-BBCB-90D03B546114}">
      <dsp:nvSpPr>
        <dsp:cNvPr id="0" name=""/>
        <dsp:cNvSpPr/>
      </dsp:nvSpPr>
      <dsp:spPr>
        <a:xfrm>
          <a:off x="2160990" y="554796"/>
          <a:ext cx="1633927" cy="139585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EBC24B97-0E0A-484B-95D0-6DDACF542BA6}">
      <dsp:nvSpPr>
        <dsp:cNvPr id="0" name=""/>
        <dsp:cNvSpPr/>
      </dsp:nvSpPr>
      <dsp:spPr>
        <a:xfrm rot="10800000">
          <a:off x="2160990" y="1987312"/>
          <a:ext cx="1633927" cy="360555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Identify strategies to predict treatment, recurrence, resistance</a:t>
          </a:r>
        </a:p>
        <a:p>
          <a:pPr lvl="0" algn="l" defTabSz="5334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Distinguish features driving cancer occurrence across the age spectrum</a:t>
          </a:r>
        </a:p>
        <a:p>
          <a:pPr lvl="0" algn="l" defTabSz="5334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minimal invasive detection</a:t>
          </a:r>
        </a:p>
        <a:p>
          <a:pPr lvl="0" algn="l" defTabSz="533400">
            <a:lnSpc>
              <a:spcPct val="90000"/>
            </a:lnSpc>
            <a:spcBef>
              <a:spcPct val="0"/>
            </a:spcBef>
            <a:spcAft>
              <a:spcPct val="35000"/>
            </a:spcAft>
          </a:pPr>
          <a:endParaRPr lang="en-US" sz="800" b="1"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2211239" y="1987312"/>
        <a:ext cx="1533429" cy="3555309"/>
      </dsp:txXfrm>
    </dsp:sp>
    <dsp:sp modelId="{635E4B87-A6B9-4A30-8774-4FE2ADCC2BC4}">
      <dsp:nvSpPr>
        <dsp:cNvPr id="0" name=""/>
        <dsp:cNvSpPr/>
      </dsp:nvSpPr>
      <dsp:spPr>
        <a:xfrm>
          <a:off x="3931613" y="563972"/>
          <a:ext cx="1633927" cy="139585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938023B-ACEE-4781-9383-9648E66DC3A5}">
      <dsp:nvSpPr>
        <dsp:cNvPr id="0" name=""/>
        <dsp:cNvSpPr/>
      </dsp:nvSpPr>
      <dsp:spPr>
        <a:xfrm rot="10800000">
          <a:off x="3931613" y="1987312"/>
          <a:ext cx="1633927" cy="3611454"/>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n-US" sz="10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Transform Cancer Treatment</a:t>
          </a:r>
        </a:p>
        <a:p>
          <a:pPr lvl="0" algn="l" defTabSz="4445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Advance Immunotherapy</a:t>
          </a:r>
        </a:p>
        <a:p>
          <a:pPr lvl="0" algn="l" defTabSz="4445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Multidimensional studies of </a:t>
          </a:r>
          <a:r>
            <a:rPr lang="en-US" sz="1200" b="1" kern="1200" dirty="0" err="1" smtClean="0">
              <a:solidFill>
                <a:sysClr val="window" lastClr="FFFFFF"/>
              </a:solidFill>
              <a:effectLst>
                <a:outerShdw blurRad="38100" dist="38100" dir="2700000" algn="tl">
                  <a:srgbClr val="000000">
                    <a:alpha val="43137"/>
                  </a:srgbClr>
                </a:outerShdw>
              </a:effectLst>
              <a:latin typeface="Calibri"/>
              <a:ea typeface="+mn-ea"/>
              <a:cs typeface="+mn-cs"/>
            </a:rPr>
            <a:t>biospecimens</a:t>
          </a:r>
          <a:endPar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lvl="0" algn="l" defTabSz="444500">
            <a:lnSpc>
              <a:spcPct val="90000"/>
            </a:lnSpc>
            <a:spcBef>
              <a:spcPct val="0"/>
            </a:spcBef>
            <a:spcAft>
              <a:spcPct val="35000"/>
            </a:spcAft>
          </a:pP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200" b="1" kern="1200" dirty="0" smtClean="0">
              <a:solidFill>
                <a:sysClr val="window" lastClr="FFFFFF"/>
              </a:solidFill>
              <a:effectLst>
                <a:outerShdw blurRad="38100" dist="38100" dir="2700000" algn="tl">
                  <a:srgbClr val="000000">
                    <a:alpha val="43137"/>
                  </a:srgbClr>
                </a:outerShdw>
              </a:effectLst>
              <a:latin typeface="Calibri"/>
              <a:ea typeface="+mn-ea"/>
              <a:cs typeface="+mn-cs"/>
            </a:rPr>
            <a:t>Elucidate mechanisms to improve treatment</a:t>
          </a:r>
        </a:p>
        <a:p>
          <a:pPr lvl="0" algn="ctr" defTabSz="444500">
            <a:lnSpc>
              <a:spcPct val="90000"/>
            </a:lnSpc>
            <a:spcBef>
              <a:spcPct val="0"/>
            </a:spcBef>
            <a:spcAft>
              <a:spcPct val="35000"/>
            </a:spcAft>
          </a:pPr>
          <a:endParaRPr lang="en-US" sz="1000" b="1"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3981862" y="1987312"/>
        <a:ext cx="1533429" cy="3561205"/>
      </dsp:txXfrm>
    </dsp:sp>
    <dsp:sp modelId="{9254EB66-34E8-4ACE-ADEC-764871995551}">
      <dsp:nvSpPr>
        <dsp:cNvPr id="0" name=""/>
        <dsp:cNvSpPr/>
      </dsp:nvSpPr>
      <dsp:spPr>
        <a:xfrm>
          <a:off x="5702219" y="567801"/>
          <a:ext cx="1633927" cy="135325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CA8330A-5DEE-4C41-A15B-895AAF99CC01}">
      <dsp:nvSpPr>
        <dsp:cNvPr id="0" name=""/>
        <dsp:cNvSpPr/>
      </dsp:nvSpPr>
      <dsp:spPr>
        <a:xfrm rot="10800000">
          <a:off x="5702219" y="1987297"/>
          <a:ext cx="1633927" cy="3638662"/>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6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address survivorship issues</a:t>
          </a:r>
        </a:p>
        <a:p>
          <a:pPr lvl="0" algn="l" defTabSz="711200">
            <a:lnSpc>
              <a:spcPct val="90000"/>
            </a:lnSpc>
            <a:spcBef>
              <a:spcPct val="0"/>
            </a:spcBef>
            <a:spcAft>
              <a:spcPct val="35000"/>
            </a:spcAft>
          </a:pPr>
          <a:r>
            <a:rPr lang="en-US" sz="16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6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reduce short/long term treatment effects</a:t>
          </a:r>
          <a:endParaRPr lang="en-US" sz="1600" b="1"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5752468" y="1987297"/>
        <a:ext cx="1533429" cy="3588413"/>
      </dsp:txXfrm>
    </dsp:sp>
    <dsp:sp modelId="{CAB7EB0B-3F6A-47DC-B200-1B03286DB1B5}">
      <dsp:nvSpPr>
        <dsp:cNvPr id="0" name=""/>
        <dsp:cNvSpPr/>
      </dsp:nvSpPr>
      <dsp:spPr>
        <a:xfrm>
          <a:off x="7472841" y="567801"/>
          <a:ext cx="1633927" cy="1395853"/>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DC745EB-E778-4121-BBFB-E2BA7B65F5E0}">
      <dsp:nvSpPr>
        <dsp:cNvPr id="0" name=""/>
        <dsp:cNvSpPr/>
      </dsp:nvSpPr>
      <dsp:spPr>
        <a:xfrm rot="10800000">
          <a:off x="7472841" y="1987297"/>
          <a:ext cx="1633927" cy="3632766"/>
        </a:xfrm>
        <a:prstGeom prst="round2SameRect">
          <a:avLst>
            <a:gd name="adj1" fmla="val 10500"/>
            <a:gd name="adj2" fmla="val 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rPr>
            <a:t>Improve prevention, diagnosis, treatment, outcomes in underserved, under recognized populations</a:t>
          </a:r>
        </a:p>
        <a:p>
          <a:pPr lvl="0" algn="l" defTabSz="666750">
            <a:lnSpc>
              <a:spcPct val="90000"/>
            </a:lnSpc>
            <a:spcBef>
              <a:spcPct val="0"/>
            </a:spcBef>
            <a:spcAft>
              <a:spcPct val="35000"/>
            </a:spcAft>
          </a:pP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strategies to improve access to care</a:t>
          </a:r>
          <a:endParaRPr lang="en-US" sz="1500" b="1"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7523090" y="1987297"/>
        <a:ext cx="1533429" cy="3582517"/>
      </dsp:txXfrm>
    </dsp:sp>
    <dsp:sp modelId="{B6281F48-8DDB-4C1C-839E-A94613F71E19}">
      <dsp:nvSpPr>
        <dsp:cNvPr id="0" name=""/>
        <dsp:cNvSpPr/>
      </dsp:nvSpPr>
      <dsp:spPr>
        <a:xfrm>
          <a:off x="9210826" y="567795"/>
          <a:ext cx="1633927" cy="1395853"/>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5C69826A-9354-4112-8D05-FB647FD032C3}">
      <dsp:nvSpPr>
        <dsp:cNvPr id="0" name=""/>
        <dsp:cNvSpPr/>
      </dsp:nvSpPr>
      <dsp:spPr>
        <a:xfrm rot="10800000">
          <a:off x="9185067" y="1987297"/>
          <a:ext cx="1647015" cy="3648120"/>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sym typeface="Wingdings" panose="05000000000000000000" pitchFamily="2" charset="2"/>
            </a:rPr>
            <a:t></a:t>
          </a:r>
          <a:r>
            <a:rPr lang="en-US" sz="1500" b="1" kern="1200" dirty="0" smtClean="0">
              <a:solidFill>
                <a:sysClr val="window" lastClr="FFFFFF"/>
              </a:solidFill>
              <a:effectLst>
                <a:outerShdw blurRad="38100" dist="38100" dir="2700000" algn="tl">
                  <a:srgbClr val="000000">
                    <a:alpha val="43137"/>
                  </a:srgbClr>
                </a:outerShdw>
              </a:effectLst>
              <a:latin typeface="Calibri"/>
              <a:ea typeface="+mn-ea"/>
              <a:cs typeface="+mn-cs"/>
            </a:rPr>
            <a:t>Develop open access platform(s) or methods/tools to coordinate &amp; integrate multiple databases and biorepositories interfaces</a:t>
          </a:r>
          <a:endParaRPr lang="en-US" sz="1500" b="1"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rot="10800000">
        <a:off x="9235718" y="1987297"/>
        <a:ext cx="1545713" cy="3597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7E746-7463-4C41-ADBA-5654E5C30A44}">
      <dsp:nvSpPr>
        <dsp:cNvPr id="0" name=""/>
        <dsp:cNvSpPr/>
      </dsp:nvSpPr>
      <dsp:spPr>
        <a:xfrm>
          <a:off x="4730" y="1061867"/>
          <a:ext cx="2419870" cy="78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rPr>
            <a:t>Convergence Science</a:t>
          </a:r>
          <a:endParaRPr lang="en-US" sz="2500" b="1" kern="1200" dirty="0">
            <a:effectLst>
              <a:outerShdw blurRad="38100" dist="38100" dir="2700000" algn="tl">
                <a:srgbClr val="000000">
                  <a:alpha val="43137"/>
                </a:srgbClr>
              </a:outerShdw>
            </a:effectLst>
          </a:endParaRPr>
        </a:p>
      </dsp:txBody>
      <dsp:txXfrm>
        <a:off x="4730" y="1061867"/>
        <a:ext cx="2419870" cy="788906"/>
      </dsp:txXfrm>
    </dsp:sp>
    <dsp:sp modelId="{8B65782E-AAE4-4EBB-AEF7-A4CC79FCB4B2}">
      <dsp:nvSpPr>
        <dsp:cNvPr id="0" name=""/>
        <dsp:cNvSpPr/>
      </dsp:nvSpPr>
      <dsp:spPr>
        <a:xfrm>
          <a:off x="2424601" y="470187"/>
          <a:ext cx="483974" cy="1972265"/>
        </a:xfrm>
        <a:prstGeom prst="leftBrace">
          <a:avLst>
            <a:gd name="adj1" fmla="val 35000"/>
            <a:gd name="adj2" fmla="val 50000"/>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F6080F-1062-4BFF-9A2F-B1F02752E018}">
      <dsp:nvSpPr>
        <dsp:cNvPr id="0" name=""/>
        <dsp:cNvSpPr/>
      </dsp:nvSpPr>
      <dsp:spPr>
        <a:xfrm>
          <a:off x="3102165" y="470187"/>
          <a:ext cx="6582048" cy="197226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FY20 Virtual Cancer Center*</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Career Development Award – Scholar Option</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Convergent Science Cancer Consortium Development Award </a:t>
          </a:r>
          <a:endParaRPr lang="en-US" sz="2500" b="1" kern="1200" dirty="0">
            <a:effectLst>
              <a:outerShdw blurRad="38100" dist="38100" dir="2700000" algn="tl">
                <a:srgbClr val="000000">
                  <a:alpha val="43137"/>
                </a:srgbClr>
              </a:outerShdw>
            </a:effectLst>
          </a:endParaRPr>
        </a:p>
      </dsp:txBody>
      <dsp:txXfrm>
        <a:off x="3102165" y="470187"/>
        <a:ext cx="6582048" cy="1972265"/>
      </dsp:txXfrm>
    </dsp:sp>
    <dsp:sp modelId="{FF22F026-7540-4E82-B414-1B3CB3F119FC}">
      <dsp:nvSpPr>
        <dsp:cNvPr id="0" name=""/>
        <dsp:cNvSpPr/>
      </dsp:nvSpPr>
      <dsp:spPr>
        <a:xfrm>
          <a:off x="4730" y="3346013"/>
          <a:ext cx="2419870" cy="78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rPr>
            <a:t>Innovation and Impact </a:t>
          </a:r>
          <a:endParaRPr lang="en-US" sz="2500" b="1" kern="1200" dirty="0">
            <a:effectLst>
              <a:outerShdw blurRad="38100" dist="38100" dir="2700000" algn="tl">
                <a:srgbClr val="000000">
                  <a:alpha val="43137"/>
                </a:srgbClr>
              </a:outerShdw>
            </a:effectLst>
          </a:endParaRPr>
        </a:p>
      </dsp:txBody>
      <dsp:txXfrm>
        <a:off x="4730" y="3346013"/>
        <a:ext cx="2419870" cy="788906"/>
      </dsp:txXfrm>
    </dsp:sp>
    <dsp:sp modelId="{9111517C-2919-468F-83FA-569273113804}">
      <dsp:nvSpPr>
        <dsp:cNvPr id="0" name=""/>
        <dsp:cNvSpPr/>
      </dsp:nvSpPr>
      <dsp:spPr>
        <a:xfrm>
          <a:off x="2424601" y="2532453"/>
          <a:ext cx="483974" cy="2416025"/>
        </a:xfrm>
        <a:prstGeom prst="leftBrace">
          <a:avLst>
            <a:gd name="adj1" fmla="val 35000"/>
            <a:gd name="adj2" fmla="val 50000"/>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47F3E1-F3B4-47A3-957D-82E5923D2245}">
      <dsp:nvSpPr>
        <dsp:cNvPr id="0" name=""/>
        <dsp:cNvSpPr/>
      </dsp:nvSpPr>
      <dsp:spPr>
        <a:xfrm>
          <a:off x="3102165" y="2532453"/>
          <a:ext cx="6582048" cy="2416025"/>
        </a:xfrm>
        <a:prstGeom prst="rect">
          <a:avLst/>
        </a:prstGeom>
        <a:gradFill rotWithShape="0">
          <a:gsLst>
            <a:gs pos="0">
              <a:schemeClr val="accent2">
                <a:shade val="80000"/>
                <a:hueOff val="299931"/>
                <a:satOff val="5264"/>
                <a:lumOff val="23446"/>
                <a:alphaOff val="0"/>
                <a:shade val="51000"/>
                <a:satMod val="130000"/>
              </a:schemeClr>
            </a:gs>
            <a:gs pos="80000">
              <a:schemeClr val="accent2">
                <a:shade val="80000"/>
                <a:hueOff val="299931"/>
                <a:satOff val="5264"/>
                <a:lumOff val="23446"/>
                <a:alphaOff val="0"/>
                <a:shade val="93000"/>
                <a:satMod val="130000"/>
              </a:schemeClr>
            </a:gs>
            <a:gs pos="100000">
              <a:schemeClr val="accent2">
                <a:shade val="80000"/>
                <a:hueOff val="299931"/>
                <a:satOff val="5264"/>
                <a:lumOff val="234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Career Development Award - Fellow Option</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Idea Award</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Impact Award</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Translational Team Science Award</a:t>
          </a:r>
          <a:endParaRPr lang="en-US" sz="2500" b="1" kern="1200" dirty="0">
            <a:effectLst>
              <a:outerShdw blurRad="38100" dist="38100" dir="2700000" algn="tl">
                <a:srgbClr val="000000">
                  <a:alpha val="43137"/>
                </a:srgbClr>
              </a:outerShdw>
            </a:effectLst>
          </a:endParaRPr>
        </a:p>
        <a:p>
          <a:pPr marL="228600" lvl="1" indent="-228600" algn="l" defTabSz="1111250">
            <a:lnSpc>
              <a:spcPct val="90000"/>
            </a:lnSpc>
            <a:spcBef>
              <a:spcPct val="0"/>
            </a:spcBef>
            <a:spcAft>
              <a:spcPct val="15000"/>
            </a:spcAft>
            <a:buChar char="••"/>
          </a:pPr>
          <a:r>
            <a:rPr lang="en-US" sz="2500" b="1" kern="1200" dirty="0" smtClean="0">
              <a:effectLst>
                <a:outerShdw blurRad="38100" dist="38100" dir="2700000" algn="tl">
                  <a:srgbClr val="000000">
                    <a:alpha val="43137"/>
                  </a:srgbClr>
                </a:outerShdw>
              </a:effectLst>
            </a:rPr>
            <a:t>Behavioral Health Science Award</a:t>
          </a:r>
          <a:endParaRPr lang="en-US" sz="2500" b="1" kern="1200" dirty="0">
            <a:effectLst>
              <a:outerShdw blurRad="38100" dist="38100" dir="2700000" algn="tl">
                <a:srgbClr val="000000">
                  <a:alpha val="43137"/>
                </a:srgbClr>
              </a:outerShdw>
            </a:effectLst>
          </a:endParaRPr>
        </a:p>
      </dsp:txBody>
      <dsp:txXfrm>
        <a:off x="3102165" y="2532453"/>
        <a:ext cx="6582048" cy="2416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7F024-7D09-4CAA-8AEB-9C5839327F5D}">
      <dsp:nvSpPr>
        <dsp:cNvPr id="0" name=""/>
        <dsp:cNvSpPr/>
      </dsp:nvSpPr>
      <dsp:spPr>
        <a:xfrm>
          <a:off x="0" y="0"/>
          <a:ext cx="10359342" cy="2317363"/>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Virtual Cancer Center Scholar Option</a:t>
          </a:r>
          <a:endParaRPr lang="en-US" sz="2400" b="1" kern="1200" dirty="0"/>
        </a:p>
        <a:p>
          <a:pPr marL="171450" lvl="1" indent="-171450" algn="l" defTabSz="711200">
            <a:lnSpc>
              <a:spcPct val="90000"/>
            </a:lnSpc>
            <a:spcBef>
              <a:spcPct val="0"/>
            </a:spcBef>
            <a:spcAft>
              <a:spcPct val="15000"/>
            </a:spcAft>
            <a:buChar char="••"/>
          </a:pPr>
          <a:r>
            <a:rPr lang="en-US" sz="1600" b="1" kern="1200" dirty="0" smtClean="0">
              <a:latin typeface="Arial Narrow" panose="020B0606020202030204" pitchFamily="34" charset="0"/>
            </a:rPr>
            <a:t>$</a:t>
          </a:r>
          <a:r>
            <a:rPr lang="en-US" sz="1800" b="1" u="sng" kern="1200" dirty="0" smtClean="0">
              <a:latin typeface="Arial Narrow" panose="020B0606020202030204" pitchFamily="34" charset="0"/>
            </a:rPr>
            <a:t>800,000 in direct costs (4 year period of performance)</a:t>
          </a:r>
          <a:endParaRPr lang="en-US" sz="1800" b="1" u="sng"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Fully independent, tenure track Assistant Professor (&lt; 7 </a:t>
          </a:r>
          <a:r>
            <a:rPr lang="en-US" sz="1800" b="1" kern="1200" dirty="0" err="1" smtClean="0">
              <a:latin typeface="Arial Narrow" panose="020B0606020202030204" pitchFamily="34" charset="0"/>
            </a:rPr>
            <a:t>yrs</a:t>
          </a:r>
          <a:r>
            <a:rPr lang="en-US" sz="1800" b="1" kern="1200" dirty="0" smtClean="0">
              <a:latin typeface="Arial Narrow" panose="020B0606020202030204" pitchFamily="34" charset="0"/>
            </a:rPr>
            <a:t> terminal degree)</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ea typeface="Times New Roman" panose="02020603050405020304" pitchFamily="18" charset="0"/>
            </a:rPr>
            <a:t>Supports the addition Scholars to the unique, interactive Virtual Cancer Center</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ea typeface="Times New Roman" panose="02020603050405020304" pitchFamily="18" charset="0"/>
            </a:rPr>
            <a:t>Provides intensive mentoring, national networking, and a peer group for junior faculty</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Must address FY22 Topic Areas, Military Health Focus Areas, and Overarching Challenges</a:t>
          </a:r>
          <a:endParaRPr lang="en-US" sz="1800" b="1" kern="1200" dirty="0">
            <a:latin typeface="Arial Narrow" panose="020B0606020202030204" pitchFamily="34" charset="0"/>
          </a:endParaRPr>
        </a:p>
      </dsp:txBody>
      <dsp:txXfrm>
        <a:off x="2303604" y="0"/>
        <a:ext cx="8055737" cy="2317363"/>
      </dsp:txXfrm>
    </dsp:sp>
    <dsp:sp modelId="{48B4BBC3-C208-4D97-BC92-B16C2476A51A}">
      <dsp:nvSpPr>
        <dsp:cNvPr id="0" name=""/>
        <dsp:cNvSpPr/>
      </dsp:nvSpPr>
      <dsp:spPr>
        <a:xfrm>
          <a:off x="231736" y="231736"/>
          <a:ext cx="2071868" cy="18538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4B0C4-64C7-401C-9045-705E5FA37AAE}">
      <dsp:nvSpPr>
        <dsp:cNvPr id="0" name=""/>
        <dsp:cNvSpPr/>
      </dsp:nvSpPr>
      <dsp:spPr>
        <a:xfrm>
          <a:off x="0" y="2549099"/>
          <a:ext cx="10359342" cy="231736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mn-lt"/>
            </a:rPr>
            <a:t>Fellow Option</a:t>
          </a:r>
          <a:endParaRPr lang="en-US" sz="2400" b="1" kern="1200" dirty="0">
            <a:effectLst>
              <a:outerShdw blurRad="38100" dist="38100" dir="2700000" algn="tl">
                <a:srgbClr val="000000">
                  <a:alpha val="43137"/>
                </a:srgbClr>
              </a:outerShdw>
            </a:effectLst>
            <a:latin typeface="+mn-lt"/>
          </a:endParaRPr>
        </a:p>
        <a:p>
          <a:pPr marL="171450" lvl="1" indent="-171450" algn="l" defTabSz="800100">
            <a:lnSpc>
              <a:spcPct val="90000"/>
            </a:lnSpc>
            <a:spcBef>
              <a:spcPct val="0"/>
            </a:spcBef>
            <a:spcAft>
              <a:spcPct val="15000"/>
            </a:spcAft>
            <a:buChar char="••"/>
          </a:pPr>
          <a:r>
            <a:rPr lang="en-US" sz="1800" b="0" kern="1200" dirty="0" smtClean="0">
              <a:effectLst>
                <a:outerShdw blurRad="38100" dist="38100" dir="2700000" algn="tl">
                  <a:srgbClr val="000000">
                    <a:alpha val="43137"/>
                  </a:srgbClr>
                </a:outerShdw>
              </a:effectLst>
              <a:latin typeface="Arial Narrow" panose="020B0606020202030204" pitchFamily="34" charset="0"/>
            </a:rPr>
            <a:t>$</a:t>
          </a:r>
          <a:r>
            <a:rPr lang="en-US" sz="1800" b="1" u="sng" kern="1200" dirty="0" smtClean="0">
              <a:effectLst>
                <a:outerShdw blurRad="38100" dist="38100" dir="2700000" algn="tl">
                  <a:srgbClr val="000000">
                    <a:alpha val="43137"/>
                  </a:srgbClr>
                </a:outerShdw>
              </a:effectLst>
              <a:latin typeface="Arial Narrow" panose="020B0606020202030204" pitchFamily="34" charset="0"/>
            </a:rPr>
            <a:t>400,000 in direct costs (3 year period of performance)</a:t>
          </a:r>
          <a:endParaRPr lang="en-US" sz="1800" b="1" u="sng" kern="1200" dirty="0">
            <a:effectLst>
              <a:outerShdw blurRad="38100" dist="38100" dir="2700000" algn="tl">
                <a:srgbClr val="000000">
                  <a:alpha val="43137"/>
                </a:srgbClr>
              </a:outerShdw>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outerShdw blurRad="38100" dist="38100" dir="2700000" algn="tl">
                  <a:srgbClr val="000000">
                    <a:alpha val="43137"/>
                  </a:srgbClr>
                </a:outerShdw>
              </a:effectLst>
              <a:latin typeface="Arial Narrow" panose="020B0606020202030204" pitchFamily="34" charset="0"/>
            </a:rPr>
            <a:t>Independent investigators at level of Research Assistant Professor, Instructor (&lt;7 </a:t>
          </a:r>
          <a:r>
            <a:rPr lang="en-US" sz="1800" b="1" kern="1200" dirty="0" err="1" smtClean="0">
              <a:effectLst>
                <a:outerShdw blurRad="38100" dist="38100" dir="2700000" algn="tl">
                  <a:srgbClr val="000000">
                    <a:alpha val="43137"/>
                  </a:srgbClr>
                </a:outerShdw>
              </a:effectLst>
              <a:latin typeface="Arial Narrow" panose="020B0606020202030204" pitchFamily="34" charset="0"/>
            </a:rPr>
            <a:t>yrs</a:t>
          </a:r>
          <a:r>
            <a:rPr lang="en-US" sz="1800" b="1" kern="1200" dirty="0" smtClean="0">
              <a:effectLst>
                <a:outerShdw blurRad="38100" dist="38100" dir="2700000" algn="tl">
                  <a:srgbClr val="000000">
                    <a:alpha val="43137"/>
                  </a:srgbClr>
                </a:outerShdw>
              </a:effectLst>
              <a:latin typeface="Arial Narrow" panose="020B0606020202030204" pitchFamily="34" charset="0"/>
            </a:rPr>
            <a:t> terminal degree)</a:t>
          </a:r>
          <a:endParaRPr lang="en-US" sz="1800" b="1" kern="1200" dirty="0">
            <a:effectLst>
              <a:outerShdw blurRad="38100" dist="38100" dir="2700000" algn="tl">
                <a:srgbClr val="000000">
                  <a:alpha val="43137"/>
                </a:srgbClr>
              </a:outerShdw>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Supports early-career investigators toward further independence to conduct impactful research with the mentorship of an experienced cancer researcher</a:t>
          </a:r>
          <a:endParaRPr lang="en-US" sz="1800" b="1" kern="1200" dirty="0">
            <a:effectLst>
              <a:outerShdw blurRad="38100" dist="38100" dir="2700000" algn="tl">
                <a:srgbClr val="000000">
                  <a:alpha val="43137"/>
                </a:srgbClr>
              </a:outerShdw>
            </a:effectLst>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outerShdw blurRad="38100" dist="38100" dir="2700000" algn="tl">
                  <a:srgbClr val="000000">
                    <a:alpha val="43137"/>
                  </a:srgbClr>
                </a:outerShdw>
              </a:effectLst>
              <a:latin typeface="Arial Narrow" panose="020B0606020202030204" pitchFamily="34" charset="0"/>
            </a:rPr>
            <a:t>Must address FY22 Topic Areas, Military Health Focus Areas, and Overarching Challenges</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2303604" y="2549099"/>
        <a:ext cx="8055737" cy="2317363"/>
      </dsp:txXfrm>
    </dsp:sp>
    <dsp:sp modelId="{426FE2D9-7FED-44CB-BC88-1A4C83CDA7E3}">
      <dsp:nvSpPr>
        <dsp:cNvPr id="0" name=""/>
        <dsp:cNvSpPr/>
      </dsp:nvSpPr>
      <dsp:spPr>
        <a:xfrm>
          <a:off x="231736" y="2780836"/>
          <a:ext cx="2071868" cy="18538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ECCC3-32FE-412C-874E-2B9AD8734140}">
      <dsp:nvSpPr>
        <dsp:cNvPr id="0" name=""/>
        <dsp:cNvSpPr/>
      </dsp:nvSpPr>
      <dsp:spPr>
        <a:xfrm>
          <a:off x="1906919" y="1058086"/>
          <a:ext cx="2635936" cy="263593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Coordinating Center</a:t>
          </a:r>
        </a:p>
        <a:p>
          <a:pPr lvl="0" algn="ctr" defTabSz="1066800">
            <a:lnSpc>
              <a:spcPct val="90000"/>
            </a:lnSpc>
            <a:spcBef>
              <a:spcPct val="0"/>
            </a:spcBef>
            <a:spcAft>
              <a:spcPct val="35000"/>
            </a:spcAft>
          </a:pPr>
          <a:r>
            <a:rPr lang="en-US" sz="2400" kern="1200" dirty="0" smtClean="0"/>
            <a:t>Research Site 1</a:t>
          </a:r>
          <a:endParaRPr lang="en-US" sz="2400" kern="1200" dirty="0"/>
        </a:p>
      </dsp:txBody>
      <dsp:txXfrm>
        <a:off x="2292943" y="1444110"/>
        <a:ext cx="1863888" cy="1863888"/>
      </dsp:txXfrm>
    </dsp:sp>
    <dsp:sp modelId="{E8235670-6A5D-4F55-9FA1-9CD5F030083B}">
      <dsp:nvSpPr>
        <dsp:cNvPr id="0" name=""/>
        <dsp:cNvSpPr/>
      </dsp:nvSpPr>
      <dsp:spPr>
        <a:xfrm>
          <a:off x="892008" y="1657464"/>
          <a:ext cx="1317968" cy="131796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Research Site 2</a:t>
          </a:r>
          <a:endParaRPr lang="en-US" sz="1600" kern="1200" dirty="0"/>
        </a:p>
      </dsp:txBody>
      <dsp:txXfrm>
        <a:off x="1085020" y="1850476"/>
        <a:ext cx="931944" cy="931944"/>
      </dsp:txXfrm>
    </dsp:sp>
    <dsp:sp modelId="{4EDE67E7-F343-43F5-96A4-ED6EB7FAD5CC}">
      <dsp:nvSpPr>
        <dsp:cNvPr id="0" name=""/>
        <dsp:cNvSpPr/>
      </dsp:nvSpPr>
      <dsp:spPr>
        <a:xfrm>
          <a:off x="2565903" y="3433671"/>
          <a:ext cx="1317968" cy="131796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Research Site 3</a:t>
          </a:r>
          <a:endParaRPr lang="en-US" sz="1600" kern="1200" dirty="0"/>
        </a:p>
      </dsp:txBody>
      <dsp:txXfrm>
        <a:off x="2758915" y="3626683"/>
        <a:ext cx="931944" cy="931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334D-0C77-4F1A-A8A1-A854659F8445}">
      <dsp:nvSpPr>
        <dsp:cNvPr id="0" name=""/>
        <dsp:cNvSpPr/>
      </dsp:nvSpPr>
      <dsp:spPr>
        <a:xfrm>
          <a:off x="0" y="0"/>
          <a:ext cx="10160000" cy="2579687"/>
        </a:xfrm>
        <a:prstGeom prst="roundRect">
          <a:avLst>
            <a:gd name="adj" fmla="val 10000"/>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t>Behavioral Health Science Award</a:t>
          </a:r>
          <a:endParaRPr lang="en-US" sz="2800" b="1" kern="1200" dirty="0"/>
        </a:p>
        <a:p>
          <a:pPr marL="228600" lvl="1" indent="-228600" algn="l" defTabSz="889000">
            <a:lnSpc>
              <a:spcPct val="90000"/>
            </a:lnSpc>
            <a:spcBef>
              <a:spcPct val="0"/>
            </a:spcBef>
            <a:spcAft>
              <a:spcPct val="15000"/>
            </a:spcAft>
            <a:buChar char="••"/>
          </a:pPr>
          <a:r>
            <a:rPr lang="en-US" sz="2000" b="1" u="sng" kern="1200" dirty="0" smtClean="0">
              <a:latin typeface="Arial Narrow" panose="020B0606020202030204" pitchFamily="34" charset="0"/>
            </a:rPr>
            <a:t>$1M in direct costs (4 year period of performance)</a:t>
          </a:r>
          <a:endParaRPr lang="en-US" sz="2000" b="1" u="sng"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ea typeface="Times New Roman" panose="02020603050405020304" pitchFamily="18" charset="0"/>
            </a:rPr>
            <a:t>Independent investigator with a faculty-level appointment (or equivalent)</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Supports research that spans the spectrum of behavioral health science including prevention, survivorship, quality of life, and psychosocial research related to cancer – Pilot Clinical Trials allowed</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Must address FY22 Topic Areas, Military Health Focus Areas, and Overarching Challenges</a:t>
          </a:r>
          <a:endParaRPr lang="en-US" sz="1800" b="1" kern="1200" dirty="0">
            <a:latin typeface="Arial Narrow" panose="020B0606020202030204" pitchFamily="34" charset="0"/>
          </a:endParaRPr>
        </a:p>
      </dsp:txBody>
      <dsp:txXfrm>
        <a:off x="2289968" y="0"/>
        <a:ext cx="7870031" cy="2579687"/>
      </dsp:txXfrm>
    </dsp:sp>
    <dsp:sp modelId="{A60B0062-9D70-4BBD-AB88-1A8CE1C0C149}">
      <dsp:nvSpPr>
        <dsp:cNvPr id="0" name=""/>
        <dsp:cNvSpPr/>
      </dsp:nvSpPr>
      <dsp:spPr>
        <a:xfrm>
          <a:off x="257968" y="257968"/>
          <a:ext cx="2032000" cy="20637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C53DB-60A8-491B-9693-CFF447DDFB27}">
      <dsp:nvSpPr>
        <dsp:cNvPr id="0" name=""/>
        <dsp:cNvSpPr/>
      </dsp:nvSpPr>
      <dsp:spPr>
        <a:xfrm>
          <a:off x="0" y="2837656"/>
          <a:ext cx="10160000"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t>Translational Team Science Award</a:t>
          </a:r>
          <a:endParaRPr lang="en-US" sz="2800" b="1" kern="1200" dirty="0"/>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a:t>
          </a:r>
          <a:r>
            <a:rPr lang="en-US" sz="2000" b="1" u="sng" kern="1200" dirty="0" smtClean="0">
              <a:latin typeface="Arial Narrow" panose="020B0606020202030204" pitchFamily="34" charset="0"/>
            </a:rPr>
            <a:t>2.5M in direct costs (4 year period of performance)</a:t>
          </a:r>
          <a:endParaRPr lang="en-US" sz="2000" b="1" u="sng"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ea typeface="Times New Roman" panose="02020603050405020304" pitchFamily="18" charset="0"/>
            </a:rPr>
            <a:t>At least 2-3 PIs (at the level of Assistant Professor or equivalent)</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effectLst/>
              <a:latin typeface="Arial Narrow" panose="020B0606020202030204" pitchFamily="34" charset="0"/>
              <a:ea typeface="Times New Roman" panose="02020603050405020304" pitchFamily="18" charset="0"/>
            </a:rPr>
            <a:t>Supports translational studies associated with an ongoing or completed clinical trial that can lead to a future clinical trial or clinical application in cancer research – Clinical Trials allowed</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latin typeface="Arial Narrow" panose="020B0606020202030204" pitchFamily="34" charset="0"/>
            </a:rPr>
            <a:t>Must address FY22 Topic Areas, Military Health Focus Areas, and Overarching Challenges</a:t>
          </a:r>
          <a:endParaRPr lang="en-US" sz="1800" b="1"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endParaRPr lang="en-US" sz="1800" b="1" kern="1200" dirty="0">
            <a:latin typeface="Arial Narrow" panose="020B0606020202030204" pitchFamily="34" charset="0"/>
          </a:endParaRPr>
        </a:p>
      </dsp:txBody>
      <dsp:txXfrm>
        <a:off x="2289968" y="2837656"/>
        <a:ext cx="7870031" cy="2579687"/>
      </dsp:txXfrm>
    </dsp:sp>
    <dsp:sp modelId="{3C1E11E4-A234-43E0-8AB8-15C807BA6ABB}">
      <dsp:nvSpPr>
        <dsp:cNvPr id="0" name=""/>
        <dsp:cNvSpPr/>
      </dsp:nvSpPr>
      <dsp:spPr>
        <a:xfrm>
          <a:off x="257968" y="3095625"/>
          <a:ext cx="2032000" cy="20637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E937A-5F26-475F-A648-374D7FF5EC68}">
      <dsp:nvSpPr>
        <dsp:cNvPr id="0" name=""/>
        <dsp:cNvSpPr/>
      </dsp:nvSpPr>
      <dsp:spPr>
        <a:xfrm>
          <a:off x="0" y="0"/>
          <a:ext cx="10561784" cy="2593917"/>
        </a:xfrm>
        <a:prstGeom prst="roundRect">
          <a:avLst>
            <a:gd name="adj" fmla="val 10000"/>
          </a:avLst>
        </a:prstGeom>
        <a:solidFill>
          <a:srgbClr val="7030A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7D020B-F4D0-43F1-BA81-9D8703CDC23D}">
      <dsp:nvSpPr>
        <dsp:cNvPr id="0" name=""/>
        <dsp:cNvSpPr/>
      </dsp:nvSpPr>
      <dsp:spPr>
        <a:xfrm>
          <a:off x="318065" y="345855"/>
          <a:ext cx="4726501" cy="19022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5000" b="-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6A025-B97D-4FFE-8204-00E3BAA48634}">
      <dsp:nvSpPr>
        <dsp:cNvPr id="0" name=""/>
        <dsp:cNvSpPr/>
      </dsp:nvSpPr>
      <dsp:spPr>
        <a:xfrm rot="10800000">
          <a:off x="318065" y="2593917"/>
          <a:ext cx="4726501" cy="3170343"/>
        </a:xfrm>
        <a:prstGeom prst="round2SameRect">
          <a:avLst>
            <a:gd name="adj1" fmla="val 10500"/>
            <a:gd name="adj2" fmla="val 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t>Idea Award</a:t>
          </a:r>
          <a:endParaRPr lang="en-US" sz="2000" b="1" kern="1200" dirty="0"/>
        </a:p>
        <a:p>
          <a:pPr marL="171450" lvl="1" indent="-171450" algn="l" defTabSz="711200">
            <a:lnSpc>
              <a:spcPct val="90000"/>
            </a:lnSpc>
            <a:spcBef>
              <a:spcPct val="0"/>
            </a:spcBef>
            <a:spcAft>
              <a:spcPct val="15000"/>
            </a:spcAft>
            <a:buChar char="••"/>
          </a:pPr>
          <a:r>
            <a:rPr lang="en-US" sz="1600" b="1" kern="1200" dirty="0" smtClean="0">
              <a:latin typeface="Arial Narrow" panose="020B0606020202030204" pitchFamily="34" charset="0"/>
            </a:rPr>
            <a:t>$</a:t>
          </a:r>
          <a:r>
            <a:rPr lang="en-US" sz="1800" b="1" u="sng" kern="1200" dirty="0" smtClean="0">
              <a:latin typeface="Arial Narrow" panose="020B0606020202030204" pitchFamily="34" charset="0"/>
            </a:rPr>
            <a:t>400,000 direct costs (2 year period of performance)</a:t>
          </a:r>
          <a:endParaRPr lang="en-US" sz="1800" b="1" u="sng"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effectLst/>
              <a:latin typeface="Arial Narrow" panose="020B0606020202030204" pitchFamily="34" charset="0"/>
              <a:ea typeface="Times New Roman" panose="02020603050405020304" pitchFamily="18" charset="0"/>
            </a:rPr>
            <a:t>Independent investigator/ faculty-level appointment </a:t>
          </a:r>
          <a:endParaRPr lang="en-US" sz="1800" b="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latin typeface="Arial Narrow" panose="020B0606020202030204" pitchFamily="34" charset="0"/>
            </a:rPr>
            <a:t>Supports innovative, untested, high-risk/ potentially high-reward concepts, theories, paradigms, and/or methods in cancer</a:t>
          </a:r>
          <a:endParaRPr lang="en-US" sz="1800" b="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latin typeface="Arial Narrow" panose="020B0606020202030204" pitchFamily="34" charset="0"/>
            </a:rPr>
            <a:t>Must address FY22 Topic Areas, Military Health Focus Areas, and Overarching Challenges</a:t>
          </a:r>
          <a:endParaRPr lang="en-US" sz="18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n-US" sz="1400" kern="1200" dirty="0"/>
        </a:p>
      </dsp:txBody>
      <dsp:txXfrm rot="10800000">
        <a:off x="415564" y="2593917"/>
        <a:ext cx="4531503" cy="3072844"/>
      </dsp:txXfrm>
    </dsp:sp>
    <dsp:sp modelId="{ED1F1D7C-5F15-4BCF-BB1C-9FFA9314B424}">
      <dsp:nvSpPr>
        <dsp:cNvPr id="0" name=""/>
        <dsp:cNvSpPr/>
      </dsp:nvSpPr>
      <dsp:spPr>
        <a:xfrm>
          <a:off x="5517217" y="345855"/>
          <a:ext cx="4726501" cy="19022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C0D4C-CB54-4C71-B882-63FC60709D9E}">
      <dsp:nvSpPr>
        <dsp:cNvPr id="0" name=""/>
        <dsp:cNvSpPr/>
      </dsp:nvSpPr>
      <dsp:spPr>
        <a:xfrm rot="10800000">
          <a:off x="5517217" y="2593917"/>
          <a:ext cx="4726501" cy="3170343"/>
        </a:xfrm>
        <a:prstGeom prst="round2SameRect">
          <a:avLst>
            <a:gd name="adj1" fmla="val 10500"/>
            <a:gd name="adj2" fmla="val 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933450">
            <a:lnSpc>
              <a:spcPct val="90000"/>
            </a:lnSpc>
            <a:spcBef>
              <a:spcPct val="0"/>
            </a:spcBef>
            <a:spcAft>
              <a:spcPct val="35000"/>
            </a:spcAft>
          </a:pPr>
          <a:r>
            <a:rPr lang="en-US" sz="2100" b="1" kern="1200" dirty="0" smtClean="0"/>
            <a:t>Impact Award</a:t>
          </a:r>
          <a:endParaRPr lang="en-US" sz="2100" b="1" kern="1200" dirty="0"/>
        </a:p>
        <a:p>
          <a:pPr marL="171450" lvl="1" indent="-171450" algn="l" defTabSz="800100">
            <a:lnSpc>
              <a:spcPct val="90000"/>
            </a:lnSpc>
            <a:spcBef>
              <a:spcPct val="0"/>
            </a:spcBef>
            <a:spcAft>
              <a:spcPct val="15000"/>
            </a:spcAft>
            <a:buChar char="••"/>
          </a:pPr>
          <a:r>
            <a:rPr lang="en-US" sz="1800" b="1" u="sng" kern="1200" dirty="0" smtClean="0">
              <a:latin typeface="Arial Narrow" panose="020B0606020202030204" pitchFamily="34" charset="0"/>
            </a:rPr>
            <a:t>$1M direct costs 3 year period of performance</a:t>
          </a:r>
          <a:endParaRPr lang="en-US" sz="1800" b="1" u="sng"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effectLst/>
              <a:latin typeface="Arial Narrow" panose="020B0606020202030204" pitchFamily="34" charset="0"/>
              <a:ea typeface="Times New Roman" panose="02020603050405020304" pitchFamily="18" charset="0"/>
            </a:rPr>
            <a:t>Independent investigators at or above the level of Assistant Professor </a:t>
          </a:r>
          <a:endParaRPr lang="en-US" sz="1800" b="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effectLst/>
              <a:latin typeface="Arial Narrow" panose="020B0606020202030204" pitchFamily="34" charset="0"/>
              <a:ea typeface="Times New Roman" panose="02020603050405020304" pitchFamily="18" charset="0"/>
            </a:rPr>
            <a:t>Supports research projects that, if successfully addressed, have the potential to make </a:t>
          </a:r>
          <a:r>
            <a:rPr lang="en-US" sz="1800" b="0" i="1" kern="1200" dirty="0" smtClean="0">
              <a:effectLst/>
              <a:latin typeface="Arial Narrow" panose="020B0606020202030204" pitchFamily="34" charset="0"/>
              <a:ea typeface="Times New Roman" panose="02020603050405020304" pitchFamily="18" charset="0"/>
            </a:rPr>
            <a:t>a near-term</a:t>
          </a:r>
          <a:r>
            <a:rPr lang="en-US" sz="1800" b="0" kern="1200" dirty="0" smtClean="0">
              <a:effectLst/>
              <a:latin typeface="Arial Narrow" panose="020B0606020202030204" pitchFamily="34" charset="0"/>
              <a:ea typeface="Times New Roman" panose="02020603050405020304" pitchFamily="18" charset="0"/>
            </a:rPr>
            <a:t>, </a:t>
          </a:r>
          <a:r>
            <a:rPr lang="en-US" sz="1800" b="0" i="1" kern="1200" dirty="0" smtClean="0">
              <a:effectLst/>
              <a:latin typeface="Arial Narrow" panose="020B0606020202030204" pitchFamily="34" charset="0"/>
              <a:ea typeface="Times New Roman" panose="02020603050405020304" pitchFamily="18" charset="0"/>
            </a:rPr>
            <a:t>major impact</a:t>
          </a:r>
          <a:r>
            <a:rPr lang="en-US" sz="1800" b="0" kern="1200" dirty="0" smtClean="0">
              <a:effectLst/>
              <a:latin typeface="Arial Narrow" panose="020B0606020202030204" pitchFamily="34" charset="0"/>
              <a:ea typeface="Times New Roman" panose="02020603050405020304" pitchFamily="18" charset="0"/>
            </a:rPr>
            <a:t> </a:t>
          </a:r>
          <a:endParaRPr lang="en-US" sz="1800" b="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latin typeface="Arial Narrow" panose="020B0606020202030204" pitchFamily="34" charset="0"/>
            </a:rPr>
            <a:t>Clinical Trials allowed</a:t>
          </a:r>
          <a:endParaRPr lang="en-US" sz="1800" b="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0" kern="1200" dirty="0" smtClean="0">
              <a:latin typeface="Arial Narrow" panose="020B0606020202030204" pitchFamily="34" charset="0"/>
            </a:rPr>
            <a:t>Must address FY22 Topic Areas, Military Health Focus Areas, and Overarching Challenges</a:t>
          </a:r>
          <a:endParaRPr lang="en-US" sz="1800" b="0" kern="1200" dirty="0">
            <a:latin typeface="Arial Narrow" panose="020B0606020202030204" pitchFamily="34" charset="0"/>
          </a:endParaRPr>
        </a:p>
        <a:p>
          <a:pPr marL="171450" lvl="1" indent="-171450" algn="l" defTabSz="711200">
            <a:lnSpc>
              <a:spcPct val="90000"/>
            </a:lnSpc>
            <a:spcBef>
              <a:spcPct val="0"/>
            </a:spcBef>
            <a:spcAft>
              <a:spcPct val="15000"/>
            </a:spcAft>
            <a:buChar char="••"/>
          </a:pPr>
          <a:endParaRPr lang="en-US" sz="1600" kern="1200" dirty="0"/>
        </a:p>
      </dsp:txBody>
      <dsp:txXfrm rot="10800000">
        <a:off x="5614716" y="2593917"/>
        <a:ext cx="4531503" cy="307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58875-D8F7-4114-A915-20F15BA03684}">
      <dsp:nvSpPr>
        <dsp:cNvPr id="0" name=""/>
        <dsp:cNvSpPr/>
      </dsp:nvSpPr>
      <dsp:spPr>
        <a:xfrm>
          <a:off x="2338983" y="1264620"/>
          <a:ext cx="1545646" cy="1545646"/>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effectLst>
                <a:outerShdw blurRad="38100" dist="38100" dir="2700000" algn="tl">
                  <a:srgbClr val="000000">
                    <a:alpha val="43137"/>
                  </a:srgbClr>
                </a:outerShdw>
              </a:effectLst>
              <a:latin typeface="Arial Narrow" panose="020B0606020202030204" pitchFamily="34" charset="0"/>
            </a:rPr>
            <a:t>Intent</a:t>
          </a:r>
          <a:endParaRPr lang="en-US" sz="1500" b="1" kern="1200" dirty="0">
            <a:effectLst>
              <a:outerShdw blurRad="38100" dist="38100" dir="2700000" algn="tl">
                <a:srgbClr val="000000">
                  <a:alpha val="43137"/>
                </a:srgbClr>
              </a:outerShdw>
            </a:effectLst>
            <a:latin typeface="Arial Narrow" panose="020B0606020202030204" pitchFamily="34" charset="0"/>
          </a:endParaRPr>
        </a:p>
      </dsp:txBody>
      <dsp:txXfrm>
        <a:off x="2649727" y="1626680"/>
        <a:ext cx="924158" cy="794494"/>
      </dsp:txXfrm>
    </dsp:sp>
    <dsp:sp modelId="{2C6097D1-7B4C-4A82-8DE9-499753B643B7}">
      <dsp:nvSpPr>
        <dsp:cNvPr id="0" name=""/>
        <dsp:cNvSpPr/>
      </dsp:nvSpPr>
      <dsp:spPr>
        <a:xfrm>
          <a:off x="1439697" y="899285"/>
          <a:ext cx="1124106" cy="1124106"/>
        </a:xfrm>
        <a:prstGeom prst="gear6">
          <a:avLst/>
        </a:prstGeom>
        <a:gradFill rotWithShape="0">
          <a:gsLst>
            <a:gs pos="0">
              <a:schemeClr val="accent2">
                <a:hueOff val="-4900009"/>
                <a:satOff val="-23494"/>
                <a:lumOff val="2843"/>
                <a:alphaOff val="0"/>
                <a:shade val="51000"/>
                <a:satMod val="130000"/>
              </a:schemeClr>
            </a:gs>
            <a:gs pos="80000">
              <a:schemeClr val="accent2">
                <a:hueOff val="-4900009"/>
                <a:satOff val="-23494"/>
                <a:lumOff val="2843"/>
                <a:alphaOff val="0"/>
                <a:shade val="93000"/>
                <a:satMod val="130000"/>
              </a:schemeClr>
            </a:gs>
            <a:gs pos="100000">
              <a:schemeClr val="accent2">
                <a:hueOff val="-4900009"/>
                <a:satOff val="-23494"/>
                <a:lumOff val="2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effectLst>
                <a:outerShdw blurRad="38100" dist="38100" dir="2700000" algn="tl">
                  <a:srgbClr val="000000">
                    <a:alpha val="43137"/>
                  </a:srgbClr>
                </a:outerShdw>
              </a:effectLst>
              <a:latin typeface="Arial Narrow" panose="020B0606020202030204" pitchFamily="34" charset="0"/>
            </a:rPr>
            <a:t>Impact</a:t>
          </a:r>
          <a:endParaRPr lang="en-US" sz="1500" b="1" kern="1200" dirty="0">
            <a:effectLst>
              <a:outerShdw blurRad="38100" dist="38100" dir="2700000" algn="tl">
                <a:srgbClr val="000000">
                  <a:alpha val="43137"/>
                </a:srgbClr>
              </a:outerShdw>
            </a:effectLst>
            <a:latin typeface="Arial Narrow" panose="020B0606020202030204" pitchFamily="34" charset="0"/>
          </a:endParaRPr>
        </a:p>
      </dsp:txBody>
      <dsp:txXfrm>
        <a:off x="1722694" y="1183992"/>
        <a:ext cx="558112" cy="554692"/>
      </dsp:txXfrm>
    </dsp:sp>
    <dsp:sp modelId="{3CADBA8A-DE63-4931-8A37-F7F3B9E1BF8E}">
      <dsp:nvSpPr>
        <dsp:cNvPr id="0" name=""/>
        <dsp:cNvSpPr/>
      </dsp:nvSpPr>
      <dsp:spPr>
        <a:xfrm rot="20700000">
          <a:off x="2069312" y="123766"/>
          <a:ext cx="1101395" cy="1101395"/>
        </a:xfrm>
        <a:prstGeom prst="gear6">
          <a:avLst/>
        </a:prstGeom>
        <a:gradFill rotWithShape="0">
          <a:gsLst>
            <a:gs pos="0">
              <a:schemeClr val="accent2">
                <a:hueOff val="-9800019"/>
                <a:satOff val="-46988"/>
                <a:lumOff val="5687"/>
                <a:alphaOff val="0"/>
                <a:shade val="51000"/>
                <a:satMod val="130000"/>
              </a:schemeClr>
            </a:gs>
            <a:gs pos="80000">
              <a:schemeClr val="accent2">
                <a:hueOff val="-9800019"/>
                <a:satOff val="-46988"/>
                <a:lumOff val="5687"/>
                <a:alphaOff val="0"/>
                <a:shade val="93000"/>
                <a:satMod val="130000"/>
              </a:schemeClr>
            </a:gs>
            <a:gs pos="100000">
              <a:schemeClr val="accent2">
                <a:hueOff val="-9800019"/>
                <a:satOff val="-46988"/>
                <a:lumOff val="56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effectLst>
                <a:outerShdw blurRad="38100" dist="38100" dir="2700000" algn="tl">
                  <a:srgbClr val="000000">
                    <a:alpha val="43137"/>
                  </a:srgbClr>
                </a:outerShdw>
              </a:effectLst>
              <a:latin typeface="Arial Narrow" panose="020B0606020202030204" pitchFamily="34" charset="0"/>
            </a:rPr>
            <a:t>Plan</a:t>
          </a:r>
          <a:endParaRPr lang="en-US" sz="1500" b="1" kern="1200" dirty="0">
            <a:effectLst>
              <a:outerShdw blurRad="38100" dist="38100" dir="2700000" algn="tl">
                <a:srgbClr val="000000">
                  <a:alpha val="43137"/>
                </a:srgbClr>
              </a:outerShdw>
            </a:effectLst>
            <a:latin typeface="Arial Narrow" panose="020B0606020202030204" pitchFamily="34" charset="0"/>
          </a:endParaRPr>
        </a:p>
      </dsp:txBody>
      <dsp:txXfrm rot="-20700000">
        <a:off x="2310880" y="365334"/>
        <a:ext cx="618258" cy="618258"/>
      </dsp:txXfrm>
    </dsp:sp>
    <dsp:sp modelId="{298CE996-474C-4979-AB53-62AA97188E62}">
      <dsp:nvSpPr>
        <dsp:cNvPr id="0" name=""/>
        <dsp:cNvSpPr/>
      </dsp:nvSpPr>
      <dsp:spPr>
        <a:xfrm>
          <a:off x="2205587" y="1039540"/>
          <a:ext cx="1978427" cy="1978427"/>
        </a:xfrm>
        <a:prstGeom prst="circularArrow">
          <a:avLst>
            <a:gd name="adj1" fmla="val 4688"/>
            <a:gd name="adj2" fmla="val 299029"/>
            <a:gd name="adj3" fmla="val 2470384"/>
            <a:gd name="adj4" fmla="val 1596368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4EC8C1-F3D9-4626-8D85-5A155C52C1EB}">
      <dsp:nvSpPr>
        <dsp:cNvPr id="0" name=""/>
        <dsp:cNvSpPr/>
      </dsp:nvSpPr>
      <dsp:spPr>
        <a:xfrm>
          <a:off x="1240620" y="656502"/>
          <a:ext cx="1437451" cy="1437451"/>
        </a:xfrm>
        <a:prstGeom prst="leftCircularArrow">
          <a:avLst>
            <a:gd name="adj1" fmla="val 6452"/>
            <a:gd name="adj2" fmla="val 429999"/>
            <a:gd name="adj3" fmla="val 10489124"/>
            <a:gd name="adj4" fmla="val 14837806"/>
            <a:gd name="adj5" fmla="val 7527"/>
          </a:avLst>
        </a:prstGeom>
        <a:gradFill rotWithShape="0">
          <a:gsLst>
            <a:gs pos="0">
              <a:schemeClr val="accent2">
                <a:hueOff val="-4900009"/>
                <a:satOff val="-23494"/>
                <a:lumOff val="2843"/>
                <a:alphaOff val="0"/>
                <a:shade val="51000"/>
                <a:satMod val="130000"/>
              </a:schemeClr>
            </a:gs>
            <a:gs pos="80000">
              <a:schemeClr val="accent2">
                <a:hueOff val="-4900009"/>
                <a:satOff val="-23494"/>
                <a:lumOff val="2843"/>
                <a:alphaOff val="0"/>
                <a:shade val="93000"/>
                <a:satMod val="130000"/>
              </a:schemeClr>
            </a:gs>
            <a:gs pos="100000">
              <a:schemeClr val="accent2">
                <a:hueOff val="-4900009"/>
                <a:satOff val="-23494"/>
                <a:lumOff val="2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2F84F9-4116-48AB-B7A9-338DDF322D30}">
      <dsp:nvSpPr>
        <dsp:cNvPr id="0" name=""/>
        <dsp:cNvSpPr/>
      </dsp:nvSpPr>
      <dsp:spPr>
        <a:xfrm>
          <a:off x="1814548" y="-111540"/>
          <a:ext cx="1549862" cy="1549862"/>
        </a:xfrm>
        <a:prstGeom prst="circularArrow">
          <a:avLst>
            <a:gd name="adj1" fmla="val 5984"/>
            <a:gd name="adj2" fmla="val 394124"/>
            <a:gd name="adj3" fmla="val 13313824"/>
            <a:gd name="adj4" fmla="val 10508221"/>
            <a:gd name="adj5" fmla="val 6981"/>
          </a:avLst>
        </a:prstGeom>
        <a:gradFill rotWithShape="0">
          <a:gsLst>
            <a:gs pos="0">
              <a:schemeClr val="accent2">
                <a:hueOff val="-9800019"/>
                <a:satOff val="-46988"/>
                <a:lumOff val="5687"/>
                <a:alphaOff val="0"/>
                <a:shade val="51000"/>
                <a:satMod val="130000"/>
              </a:schemeClr>
            </a:gs>
            <a:gs pos="80000">
              <a:schemeClr val="accent2">
                <a:hueOff val="-9800019"/>
                <a:satOff val="-46988"/>
                <a:lumOff val="5687"/>
                <a:alphaOff val="0"/>
                <a:shade val="93000"/>
                <a:satMod val="130000"/>
              </a:schemeClr>
            </a:gs>
            <a:gs pos="100000">
              <a:schemeClr val="accent2">
                <a:hueOff val="-9800019"/>
                <a:satOff val="-46988"/>
                <a:lumOff val="56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2F2FB7-37DA-4466-B006-B9607EBB2760}" type="datetimeFigureOut">
              <a:rPr lang="en-US" smtClean="0"/>
              <a:t>4/21/2022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A6308-E9D7-4B8D-8DEE-B21F9AB743E3}" type="slidenum">
              <a:rPr lang="en-US" smtClean="0"/>
              <a:t>‹#›</a:t>
            </a:fld>
            <a:endParaRPr lang="en-US" dirty="0"/>
          </a:p>
        </p:txBody>
      </p:sp>
    </p:spTree>
    <p:extLst>
      <p:ext uri="{BB962C8B-B14F-4D97-AF65-F5344CB8AC3E}">
        <p14:creationId xmlns:p14="http://schemas.microsoft.com/office/powerpoint/2010/main" val="3062547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5AED3-AE1C-40F8-9D78-335CD1427C95}" type="datetimeFigureOut">
              <a:rPr lang="en-US" smtClean="0"/>
              <a:t>4/21/2022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7E64-CE24-4754-AEE1-251F35A8C36C}" type="slidenum">
              <a:rPr lang="en-US" smtClean="0"/>
              <a:t>‹#›</a:t>
            </a:fld>
            <a:endParaRPr lang="en-US" dirty="0"/>
          </a:p>
        </p:txBody>
      </p:sp>
    </p:spTree>
    <p:extLst>
      <p:ext uri="{BB962C8B-B14F-4D97-AF65-F5344CB8AC3E}">
        <p14:creationId xmlns:p14="http://schemas.microsoft.com/office/powerpoint/2010/main" val="254758408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727E64-CE24-4754-AEE1-251F35A8C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33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
            </a:pPr>
            <a:endParaRPr lang="en-US" altLang="en-US" smtClean="0"/>
          </a:p>
          <a:p>
            <a:pPr>
              <a:spcBef>
                <a:spcPct val="0"/>
              </a:spcBef>
            </a:pPr>
            <a:endParaRPr lang="en-US" altLang="en-US" b="1" smtClean="0">
              <a:latin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37F577-0F7D-4557-BDA5-83B6950D1843}" type="slidenum">
              <a:rPr lang="en-US" altLang="en-US" smtClean="0">
                <a:solidFill>
                  <a:srgbClr val="000000"/>
                </a:solidFill>
                <a:latin typeface="Arial" panose="020B0604020202020204" pitchFamily="34" charset="0"/>
              </a:rPr>
              <a:pPr/>
              <a:t>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1008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8F4A9F-2C76-4D42-97CA-84F3E2EF52AA}" type="slidenum">
              <a:rPr lang="en-US" altLang="en-US" smtClean="0"/>
              <a:pPr/>
              <a:t>4</a:t>
            </a:fld>
            <a:endParaRPr lang="en-US" altLang="en-US" smtClean="0"/>
          </a:p>
        </p:txBody>
      </p:sp>
    </p:spTree>
    <p:extLst>
      <p:ext uri="{BB962C8B-B14F-4D97-AF65-F5344CB8AC3E}">
        <p14:creationId xmlns:p14="http://schemas.microsoft.com/office/powerpoint/2010/main" val="340712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D2F46C-284E-4707-A144-D0A0C1DF0CA2}" type="slidenum">
              <a:rPr lang="en-US" altLang="en-US" smtClean="0">
                <a:solidFill>
                  <a:srgbClr val="000000"/>
                </a:solidFill>
              </a:rPr>
              <a:pPr/>
              <a:t>6</a:t>
            </a:fld>
            <a:endParaRPr lang="en-US" altLang="en-US" smtClean="0">
              <a:solidFill>
                <a:srgbClr val="000000"/>
              </a:solidFill>
            </a:endParaRPr>
          </a:p>
        </p:txBody>
      </p:sp>
    </p:spTree>
    <p:extLst>
      <p:ext uri="{BB962C8B-B14F-4D97-AF65-F5344CB8AC3E}">
        <p14:creationId xmlns:p14="http://schemas.microsoft.com/office/powerpoint/2010/main" val="363081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27E64-CE24-4754-AEE1-251F35A8C36C}" type="slidenum">
              <a:rPr lang="en-US" smtClean="0"/>
              <a:t>12</a:t>
            </a:fld>
            <a:endParaRPr lang="en-US" dirty="0"/>
          </a:p>
        </p:txBody>
      </p:sp>
    </p:spTree>
    <p:extLst>
      <p:ext uri="{BB962C8B-B14F-4D97-AF65-F5344CB8AC3E}">
        <p14:creationId xmlns:p14="http://schemas.microsoft.com/office/powerpoint/2010/main" val="79395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27133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46609E1-F931-44F2-B1B5-F7308DA8A629}" type="slidenum">
              <a:rPr lang="en-US" smtClean="0"/>
              <a:pPr>
                <a:defRPr/>
              </a:pPr>
              <a:t>18</a:t>
            </a:fld>
            <a:endParaRPr lang="en-US" dirty="0"/>
          </a:p>
        </p:txBody>
      </p:sp>
    </p:spTree>
    <p:extLst>
      <p:ext uri="{BB962C8B-B14F-4D97-AF65-F5344CB8AC3E}">
        <p14:creationId xmlns:p14="http://schemas.microsoft.com/office/powerpoint/2010/main" val="6550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19</a:t>
            </a:fld>
            <a:endParaRPr lang="en-US" dirty="0"/>
          </a:p>
        </p:txBody>
      </p:sp>
    </p:spTree>
    <p:extLst>
      <p:ext uri="{BB962C8B-B14F-4D97-AF65-F5344CB8AC3E}">
        <p14:creationId xmlns:p14="http://schemas.microsoft.com/office/powerpoint/2010/main" val="212805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jpeg"/><Relationship Id="rId2" Type="http://schemas.openxmlformats.org/officeDocument/2006/relationships/image" Target="../media/image29.png"/><Relationship Id="rId16" Type="http://schemas.openxmlformats.org/officeDocument/2006/relationships/image" Target="../media/image43.jpeg"/><Relationship Id="rId20" Type="http://schemas.openxmlformats.org/officeDocument/2006/relationships/image" Target="../media/image47.png"/><Relationship Id="rId1" Type="http://schemas.openxmlformats.org/officeDocument/2006/relationships/slideMaster" Target="../slideMasters/slideMaster2.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jpeg"/><Relationship Id="rId5" Type="http://schemas.openxmlformats.org/officeDocument/2006/relationships/image" Target="../media/image32.png"/><Relationship Id="rId15" Type="http://schemas.openxmlformats.org/officeDocument/2006/relationships/image" Target="../media/image42.jpeg"/><Relationship Id="rId23" Type="http://schemas.openxmlformats.org/officeDocument/2006/relationships/image" Target="../media/image50.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image" Target="../media/image54.jpeg"/><Relationship Id="rId21" Type="http://schemas.openxmlformats.org/officeDocument/2006/relationships/image" Target="../media/image72.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jpeg"/><Relationship Id="rId2" Type="http://schemas.openxmlformats.org/officeDocument/2006/relationships/image" Target="../media/image53.jpeg"/><Relationship Id="rId16" Type="http://schemas.openxmlformats.org/officeDocument/2006/relationships/image" Target="../media/image67.png"/><Relationship Id="rId20" Type="http://schemas.openxmlformats.org/officeDocument/2006/relationships/image" Target="../media/image71.jpeg"/><Relationship Id="rId1" Type="http://schemas.openxmlformats.org/officeDocument/2006/relationships/slideMaster" Target="../slideMasters/slideMaster2.xml"/><Relationship Id="rId6" Type="http://schemas.openxmlformats.org/officeDocument/2006/relationships/image" Target="../media/image57.png"/><Relationship Id="rId11" Type="http://schemas.openxmlformats.org/officeDocument/2006/relationships/image" Target="../media/image62.jpeg"/><Relationship Id="rId24" Type="http://schemas.openxmlformats.org/officeDocument/2006/relationships/image" Target="../media/image75.pn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4.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3000" b="1" spc="20" baseline="0">
                <a:solidFill>
                  <a:schemeClr val="bg1"/>
                </a:solidFill>
              </a:defRPr>
            </a:lvl1pPr>
          </a:lstStyle>
          <a:p>
            <a:r>
              <a:rPr lang="en-US" dirty="0"/>
              <a:t>Click to edit title</a:t>
            </a:r>
          </a:p>
        </p:txBody>
      </p:sp>
      <p:sp>
        <p:nvSpPr>
          <p:cNvPr id="9" name="TextBox 8"/>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42506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326066" y="1318438"/>
            <a:ext cx="5628207" cy="5156977"/>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57200" indent="-2222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06363">
              <a:spcBef>
                <a:spcPts val="0"/>
              </a:spcBef>
              <a:spcAft>
                <a:spcPts val="100"/>
              </a:spcAft>
              <a:buClrTx/>
              <a:buFont typeface="Symbol" panose="05050102010706020507" pitchFamily="18" charset="2"/>
              <a:buChar char="·"/>
              <a:defRPr sz="11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quarter" idx="13" hasCustomPrompt="1"/>
          </p:nvPr>
        </p:nvSpPr>
        <p:spPr>
          <a:xfrm>
            <a:off x="6280201" y="1319213"/>
            <a:ext cx="5628264" cy="5156200"/>
          </a:xfrm>
          <a:prstGeom prst="rect">
            <a:avLst/>
          </a:prstGeom>
        </p:spPr>
        <p:txBody>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17475">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6" name="TextBox 5"/>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91921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box with Column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10" name="Text Placeholder 9"/>
          <p:cNvSpPr>
            <a:spLocks noGrp="1"/>
          </p:cNvSpPr>
          <p:nvPr>
            <p:ph type="body" sz="quarter" idx="10" hasCustomPrompt="1"/>
          </p:nvPr>
        </p:nvSpPr>
        <p:spPr>
          <a:xfrm>
            <a:off x="304799" y="1298449"/>
            <a:ext cx="5649473"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sym typeface="Symbol" pitchFamily="18" charset="2"/>
              </a:defRPr>
            </a:lvl1pPr>
          </a:lstStyle>
          <a:p>
            <a:pPr marL="0" lvl="0" indent="0" algn="ctr" fontAlgn="base">
              <a:buNone/>
            </a:pPr>
            <a:r>
              <a:rPr lang="en-US" dirty="0"/>
              <a:t>Click to edit subtitle</a:t>
            </a:r>
          </a:p>
        </p:txBody>
      </p:sp>
      <p:sp>
        <p:nvSpPr>
          <p:cNvPr id="6" name="Text Placeholder 2"/>
          <p:cNvSpPr>
            <a:spLocks noGrp="1"/>
          </p:cNvSpPr>
          <p:nvPr>
            <p:ph type="body" sz="quarter" idx="12" hasCustomPrompt="1"/>
          </p:nvPr>
        </p:nvSpPr>
        <p:spPr>
          <a:xfrm>
            <a:off x="326066" y="1901866"/>
            <a:ext cx="5628207" cy="4573361"/>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57200" indent="-2222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06363">
              <a:spcBef>
                <a:spcPts val="0"/>
              </a:spcBef>
              <a:spcAft>
                <a:spcPts val="100"/>
              </a:spcAft>
              <a:buClrTx/>
              <a:buFont typeface="Symbol" panose="05050102010706020507" pitchFamily="18" charset="2"/>
              <a:buChar char="·"/>
              <a:defRPr sz="11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p:txBody>
      </p:sp>
      <p:sp>
        <p:nvSpPr>
          <p:cNvPr id="11" name="Text Placeholder 9"/>
          <p:cNvSpPr>
            <a:spLocks noGrp="1"/>
          </p:cNvSpPr>
          <p:nvPr>
            <p:ph type="body" sz="quarter" idx="14" hasCustomPrompt="1"/>
          </p:nvPr>
        </p:nvSpPr>
        <p:spPr>
          <a:xfrm>
            <a:off x="6258993" y="1298449"/>
            <a:ext cx="5649473"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defRPr>
            </a:lvl1pPr>
          </a:lstStyle>
          <a:p>
            <a:pPr marL="0" lvl="0" indent="0" algn="ctr" fontAlgn="base">
              <a:buNone/>
            </a:pPr>
            <a:r>
              <a:rPr lang="en-US" dirty="0"/>
              <a:t>Click to edit subtitle</a:t>
            </a:r>
          </a:p>
        </p:txBody>
      </p:sp>
      <p:sp>
        <p:nvSpPr>
          <p:cNvPr id="3" name="Content Placeholder 2"/>
          <p:cNvSpPr>
            <a:spLocks noGrp="1"/>
          </p:cNvSpPr>
          <p:nvPr>
            <p:ph sz="quarter" idx="15" hasCustomPrompt="1"/>
          </p:nvPr>
        </p:nvSpPr>
        <p:spPr>
          <a:xfrm>
            <a:off x="6280217" y="1901866"/>
            <a:ext cx="5628217" cy="4573547"/>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400" b="1"/>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74675" indent="-115888">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9" name="TextBox 8"/>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77895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s with Column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4" name="Text Placeholder 3"/>
          <p:cNvSpPr>
            <a:spLocks noGrp="1"/>
          </p:cNvSpPr>
          <p:nvPr>
            <p:ph type="body" sz="quarter" idx="12" hasCustomPrompt="1"/>
          </p:nvPr>
        </p:nvSpPr>
        <p:spPr>
          <a:xfrm>
            <a:off x="313021" y="1323558"/>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5" name="Text Placeholder 2"/>
          <p:cNvSpPr>
            <a:spLocks noGrp="1"/>
          </p:cNvSpPr>
          <p:nvPr>
            <p:ph type="body" sz="quarter" idx="13" hasCustomPrompt="1"/>
          </p:nvPr>
        </p:nvSpPr>
        <p:spPr>
          <a:xfrm>
            <a:off x="581245" y="1699432"/>
            <a:ext cx="5364480" cy="672492"/>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04813" indent="-1714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04775">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8" name="Text Placeholder 3"/>
          <p:cNvSpPr>
            <a:spLocks noGrp="1"/>
          </p:cNvSpPr>
          <p:nvPr>
            <p:ph type="body" sz="quarter" idx="14" hasCustomPrompt="1"/>
          </p:nvPr>
        </p:nvSpPr>
        <p:spPr>
          <a:xfrm>
            <a:off x="313021" y="3093051"/>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9" name="Text Placeholder 2"/>
          <p:cNvSpPr>
            <a:spLocks noGrp="1"/>
          </p:cNvSpPr>
          <p:nvPr>
            <p:ph type="body" sz="quarter" idx="15" hasCustomPrompt="1"/>
          </p:nvPr>
        </p:nvSpPr>
        <p:spPr>
          <a:xfrm>
            <a:off x="581245" y="3465462"/>
            <a:ext cx="5364480" cy="672492"/>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04813" indent="-1714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04775">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10" name="Text Placeholder 3"/>
          <p:cNvSpPr>
            <a:spLocks noGrp="1"/>
          </p:cNvSpPr>
          <p:nvPr>
            <p:ph type="body" sz="quarter" idx="16" hasCustomPrompt="1"/>
          </p:nvPr>
        </p:nvSpPr>
        <p:spPr>
          <a:xfrm>
            <a:off x="313021" y="4862543"/>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11" name="Text Placeholder 2"/>
          <p:cNvSpPr>
            <a:spLocks noGrp="1"/>
          </p:cNvSpPr>
          <p:nvPr>
            <p:ph type="body" sz="quarter" idx="17" hasCustomPrompt="1"/>
          </p:nvPr>
        </p:nvSpPr>
        <p:spPr>
          <a:xfrm>
            <a:off x="581245" y="5234954"/>
            <a:ext cx="5364480" cy="672492"/>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400" b="1">
                <a:solidFill>
                  <a:srgbClr val="001848"/>
                </a:solidFill>
              </a:defRPr>
            </a:lvl1pPr>
            <a:lvl2pPr marL="404813" indent="-171450">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04775">
              <a:spcBef>
                <a:spcPts val="0"/>
              </a:spcBef>
              <a:spcAft>
                <a:spcPts val="100"/>
              </a:spcAft>
              <a:buClrTx/>
              <a:buFont typeface="Symbol" panose="05050102010706020507" pitchFamily="18" charset="2"/>
              <a:buChar char="·"/>
              <a:defRPr sz="11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12" name="Text Placeholder 3"/>
          <p:cNvSpPr>
            <a:spLocks noGrp="1"/>
          </p:cNvSpPr>
          <p:nvPr>
            <p:ph type="body" sz="quarter" idx="18" hasCustomPrompt="1"/>
          </p:nvPr>
        </p:nvSpPr>
        <p:spPr>
          <a:xfrm>
            <a:off x="6294673" y="1327022"/>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3" name="Content Placeholder 2"/>
          <p:cNvSpPr>
            <a:spLocks noGrp="1"/>
          </p:cNvSpPr>
          <p:nvPr>
            <p:ph sz="quarter" idx="19" hasCustomPrompt="1"/>
          </p:nvPr>
        </p:nvSpPr>
        <p:spPr>
          <a:xfrm>
            <a:off x="6563744" y="1700214"/>
            <a:ext cx="5363633" cy="700087"/>
          </a:xfrm>
          <a:prstGeom prst="rect">
            <a:avLst/>
          </a:prstGeom>
        </p:spPr>
        <p:txBody>
          <a:bodyPr/>
          <a:lstStyle>
            <a:lvl1pPr marL="233363" indent="-233363">
              <a:spcBef>
                <a:spcPts val="200"/>
              </a:spcBef>
              <a:spcAft>
                <a:spcPts val="100"/>
              </a:spcAft>
              <a:buClrTx/>
              <a:buFont typeface="Wingdings 2" panose="05020102010507070707" pitchFamily="18" charset="2"/>
              <a:buChar char="¿"/>
              <a:defRPr sz="1400" b="1"/>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15888">
              <a:spcBef>
                <a:spcPts val="0"/>
              </a:spcBef>
              <a:spcAft>
                <a:spcPts val="100"/>
              </a:spcAft>
              <a:buClrTx/>
              <a:buFont typeface="Symbol" panose="05050102010706020507" pitchFamily="18" charset="2"/>
              <a:buChar char="·"/>
              <a:defRPr sz="1100">
                <a:solidFill>
                  <a:schemeClr val="accent4">
                    <a:lumMod val="50000"/>
                  </a:schemeClr>
                </a:solidFill>
              </a:defRPr>
            </a:lvl3pPr>
            <a:lvl4pPr>
              <a:defRPr sz="1050"/>
            </a:lvl4pPr>
            <a:lvl5pPr>
              <a:defRPr sz="1050"/>
            </a:lvl5pPr>
          </a:lstStyle>
          <a:p>
            <a:pPr lvl="0"/>
            <a:r>
              <a:rPr lang="en-US" dirty="0"/>
              <a:t>Click to edit text</a:t>
            </a:r>
          </a:p>
          <a:p>
            <a:pPr lvl="1"/>
            <a:r>
              <a:rPr lang="en-US" dirty="0"/>
              <a:t>Second level</a:t>
            </a:r>
          </a:p>
          <a:p>
            <a:pPr lvl="2"/>
            <a:r>
              <a:rPr lang="en-US" dirty="0"/>
              <a:t>Third level</a:t>
            </a:r>
          </a:p>
        </p:txBody>
      </p:sp>
      <p:sp>
        <p:nvSpPr>
          <p:cNvPr id="18" name="Text Placeholder 3"/>
          <p:cNvSpPr>
            <a:spLocks noGrp="1"/>
          </p:cNvSpPr>
          <p:nvPr>
            <p:ph type="body" sz="quarter" idx="20" hasCustomPrompt="1"/>
          </p:nvPr>
        </p:nvSpPr>
        <p:spPr>
          <a:xfrm>
            <a:off x="6294673" y="3092055"/>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19" name="Content Placeholder 2"/>
          <p:cNvSpPr>
            <a:spLocks noGrp="1"/>
          </p:cNvSpPr>
          <p:nvPr>
            <p:ph sz="quarter" idx="21" hasCustomPrompt="1"/>
          </p:nvPr>
        </p:nvSpPr>
        <p:spPr>
          <a:xfrm>
            <a:off x="6563744" y="3466081"/>
            <a:ext cx="5363633" cy="700087"/>
          </a:xfrm>
          <a:prstGeom prst="rect">
            <a:avLst/>
          </a:prstGeom>
        </p:spPr>
        <p:txBody>
          <a:bodyPr/>
          <a:lstStyle>
            <a:lvl1pPr marL="233363" indent="-233363">
              <a:spcBef>
                <a:spcPts val="200"/>
              </a:spcBef>
              <a:spcAft>
                <a:spcPts val="100"/>
              </a:spcAft>
              <a:buClrTx/>
              <a:buFont typeface="Wingdings 2" panose="05020102010507070707" pitchFamily="18" charset="2"/>
              <a:buChar char="¿"/>
              <a:defRPr sz="1400" b="1"/>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15888">
              <a:spcBef>
                <a:spcPts val="0"/>
              </a:spcBef>
              <a:spcAft>
                <a:spcPts val="100"/>
              </a:spcAft>
              <a:buClrTx/>
              <a:buFont typeface="Symbol" panose="05050102010706020507" pitchFamily="18" charset="2"/>
              <a:buChar char="·"/>
              <a:defRPr sz="1100">
                <a:solidFill>
                  <a:schemeClr val="accent4">
                    <a:lumMod val="50000"/>
                  </a:schemeClr>
                </a:solidFill>
              </a:defRPr>
            </a:lvl3pPr>
            <a:lvl4pPr>
              <a:defRPr sz="1050"/>
            </a:lvl4pPr>
            <a:lvl5pPr>
              <a:defRPr sz="1050"/>
            </a:lvl5pPr>
          </a:lstStyle>
          <a:p>
            <a:pPr lvl="0"/>
            <a:r>
              <a:rPr lang="en-US" dirty="0"/>
              <a:t>Click to edit text</a:t>
            </a:r>
          </a:p>
          <a:p>
            <a:pPr lvl="1"/>
            <a:r>
              <a:rPr lang="en-US" dirty="0"/>
              <a:t>Second level</a:t>
            </a:r>
          </a:p>
          <a:p>
            <a:pPr lvl="2"/>
            <a:r>
              <a:rPr lang="en-US" dirty="0"/>
              <a:t>Third level</a:t>
            </a:r>
          </a:p>
        </p:txBody>
      </p:sp>
      <p:sp>
        <p:nvSpPr>
          <p:cNvPr id="20" name="Text Placeholder 3"/>
          <p:cNvSpPr>
            <a:spLocks noGrp="1"/>
          </p:cNvSpPr>
          <p:nvPr>
            <p:ph type="body" sz="quarter" idx="22" hasCustomPrompt="1"/>
          </p:nvPr>
        </p:nvSpPr>
        <p:spPr>
          <a:xfrm>
            <a:off x="6294673" y="4862409"/>
            <a:ext cx="5632704" cy="372410"/>
          </a:xfrm>
          <a:prstGeom prst="rect">
            <a:avLst/>
          </a:prstGeom>
        </p:spPr>
        <p:txBody>
          <a:bodyPr vert="horz" lIns="91440" tIns="45720" rIns="91440" bIns="18288" rtlCol="0" anchor="ctr">
            <a:noAutofit/>
          </a:bodyPr>
          <a:lstStyle>
            <a:lvl1pPr>
              <a:defRPr lang="en-US" sz="2400" dirty="0" smtClean="0">
                <a:solidFill>
                  <a:srgbClr val="1A5B9D"/>
                </a:solidFill>
                <a:effectLst/>
              </a:defRPr>
            </a:lvl1pPr>
          </a:lstStyle>
          <a:p>
            <a:pPr marL="0" lvl="0" indent="0">
              <a:buNone/>
            </a:pPr>
            <a:r>
              <a:rPr lang="en-US" dirty="0"/>
              <a:t>Click to edit heading</a:t>
            </a:r>
          </a:p>
        </p:txBody>
      </p:sp>
      <p:sp>
        <p:nvSpPr>
          <p:cNvPr id="21" name="Content Placeholder 2"/>
          <p:cNvSpPr>
            <a:spLocks noGrp="1"/>
          </p:cNvSpPr>
          <p:nvPr>
            <p:ph sz="quarter" idx="23" hasCustomPrompt="1"/>
          </p:nvPr>
        </p:nvSpPr>
        <p:spPr>
          <a:xfrm>
            <a:off x="6563744" y="5234820"/>
            <a:ext cx="5363633" cy="700087"/>
          </a:xfrm>
          <a:prstGeom prst="rect">
            <a:avLst/>
          </a:prstGeom>
        </p:spPr>
        <p:txBody>
          <a:bodyPr/>
          <a:lstStyle>
            <a:lvl1pPr marL="233363" indent="-233363">
              <a:spcBef>
                <a:spcPts val="200"/>
              </a:spcBef>
              <a:spcAft>
                <a:spcPts val="100"/>
              </a:spcAft>
              <a:buClrTx/>
              <a:buFont typeface="Wingdings 2" panose="05020102010507070707" pitchFamily="18" charset="2"/>
              <a:buChar char="¿"/>
              <a:defRPr sz="1400" b="1"/>
            </a:lvl1pPr>
            <a:lvl2pPr marL="404813" indent="-182563">
              <a:spcBef>
                <a:spcPts val="0"/>
              </a:spcBef>
              <a:spcAft>
                <a:spcPts val="100"/>
              </a:spcAft>
              <a:buClrTx/>
              <a:buFont typeface="Wingdings" panose="05000000000000000000" pitchFamily="2" charset="2"/>
              <a:buChar char="v"/>
              <a:defRPr sz="1200" b="0">
                <a:solidFill>
                  <a:schemeClr val="accent2">
                    <a:lumMod val="50000"/>
                  </a:schemeClr>
                </a:solidFill>
              </a:defRPr>
            </a:lvl2pPr>
            <a:lvl3pPr marL="509588" indent="-115888">
              <a:spcBef>
                <a:spcPts val="0"/>
              </a:spcBef>
              <a:spcAft>
                <a:spcPts val="100"/>
              </a:spcAft>
              <a:buClrTx/>
              <a:buFont typeface="Symbol" panose="05050102010706020507" pitchFamily="18" charset="2"/>
              <a:buChar char="·"/>
              <a:defRPr sz="1100">
                <a:solidFill>
                  <a:schemeClr val="accent4">
                    <a:lumMod val="50000"/>
                  </a:schemeClr>
                </a:solidFill>
              </a:defRPr>
            </a:lvl3pPr>
            <a:lvl4pPr>
              <a:defRPr sz="1050"/>
            </a:lvl4pPr>
            <a:lvl5pPr>
              <a:defRPr sz="1050"/>
            </a:lvl5pPr>
          </a:lstStyle>
          <a:p>
            <a:pPr lvl="0"/>
            <a:r>
              <a:rPr lang="en-US" dirty="0"/>
              <a:t>Click to edit text</a:t>
            </a:r>
          </a:p>
          <a:p>
            <a:pPr lvl="1"/>
            <a:r>
              <a:rPr lang="en-US" dirty="0"/>
              <a:t>Second level</a:t>
            </a:r>
          </a:p>
          <a:p>
            <a:pPr lvl="2"/>
            <a:r>
              <a:rPr lang="en-US" dirty="0"/>
              <a:t>Third level</a:t>
            </a:r>
          </a:p>
        </p:txBody>
      </p:sp>
      <p:sp>
        <p:nvSpPr>
          <p:cNvPr id="16" name="TextBox 15"/>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396678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1848"/>
              </a:solidFill>
              <a:effectLst/>
              <a:uLnTx/>
              <a:uFillTx/>
              <a:latin typeface="Arial"/>
              <a:ea typeface="+mn-ea"/>
              <a:cs typeface="+mn-cs"/>
              <a:sym typeface="Symbol" pitchFamily="18" charset="2"/>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1848"/>
              </a:solidFill>
              <a:effectLst/>
              <a:uLnTx/>
              <a:uFillTx/>
              <a:latin typeface="Arial"/>
              <a:ea typeface="+mn-ea"/>
              <a:cs typeface="+mn-cs"/>
              <a:sym typeface="Symbol" pitchFamily="18" charset="2"/>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0077E-23AC-4F8C-97FA-1CB5A28FD414}" type="slidenum">
              <a:rPr kumimoji="0" lang="en-US" sz="1200" b="1" i="0" u="none" strike="noStrike" kern="1200" cap="none" spc="0" normalizeH="0" baseline="0" noProof="0" smtClean="0">
                <a:ln>
                  <a:noFill/>
                </a:ln>
                <a:solidFill>
                  <a:srgbClr val="AFC3D2">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endParaRPr>
          </a:p>
        </p:txBody>
      </p:sp>
    </p:spTree>
    <p:extLst>
      <p:ext uri="{BB962C8B-B14F-4D97-AF65-F5344CB8AC3E}">
        <p14:creationId xmlns:p14="http://schemas.microsoft.com/office/powerpoint/2010/main" val="309505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lIns="91407" tIns="45704" rIns="91407" bIns="45704"/>
          <a:lstStyle/>
          <a:p>
            <a:pPr marL="0" marR="0" lvl="0" indent="0" algn="l" defTabSz="4570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8151F"/>
                </a:solidFill>
                <a:effectLst/>
                <a:uLnTx/>
                <a:uFillTx/>
                <a:latin typeface="Arial"/>
                <a:ea typeface="+mn-ea"/>
                <a:cs typeface="+mn-cs"/>
                <a:sym typeface="Symbol" pitchFamily="18" charset="2"/>
              </a:rPr>
              <a:t>Name, Title, Email</a:t>
            </a:r>
          </a:p>
        </p:txBody>
      </p:sp>
      <p:sp>
        <p:nvSpPr>
          <p:cNvPr id="5" name="Slide Number Placeholder 4"/>
          <p:cNvSpPr>
            <a:spLocks noGrp="1"/>
          </p:cNvSpPr>
          <p:nvPr>
            <p:ph type="sldNum" sz="quarter" idx="12"/>
          </p:nvPr>
        </p:nvSpPr>
        <p:spPr>
          <a:xfrm>
            <a:off x="8775307" y="6419609"/>
            <a:ext cx="2844800" cy="276967"/>
          </a:xfrm>
          <a:prstGeom prst="rect">
            <a:avLst/>
          </a:prstGeom>
        </p:spPr>
        <p:txBody>
          <a:bodyPr lIns="91407" tIns="45704" rIns="91407" bIns="45704"/>
          <a:lstStyle/>
          <a:p>
            <a:pPr marL="0" marR="0" lvl="0" indent="0" algn="r" defTabSz="457039" rtl="0" eaLnBrk="1" fontAlgn="auto" latinLnBrk="0" hangingPunct="1">
              <a:lnSpc>
                <a:spcPct val="100000"/>
              </a:lnSpc>
              <a:spcBef>
                <a:spcPts val="0"/>
              </a:spcBef>
              <a:spcAft>
                <a:spcPts val="0"/>
              </a:spcAft>
              <a:buClrTx/>
              <a:buSzTx/>
              <a:buFontTx/>
              <a:buNone/>
              <a:tabLst/>
              <a:defRPr/>
            </a:pPr>
            <a:fld id="{22009E32-0316-A64C-BBE6-76331A90034E}" type="slidenum">
              <a:rPr kumimoji="0" lang="en-US" sz="1200" b="1" i="0" u="none" strike="noStrike" kern="1200" cap="none" spc="0" normalizeH="0" baseline="0" noProof="0" smtClean="0">
                <a:ln>
                  <a:noFill/>
                </a:ln>
                <a:solidFill>
                  <a:srgbClr val="68151F"/>
                </a:solidFill>
                <a:effectLst/>
                <a:uLnTx/>
                <a:uFillTx/>
                <a:latin typeface="Arial"/>
                <a:ea typeface="+mn-ea"/>
                <a:cs typeface="+mn-cs"/>
              </a:rPr>
              <a:pPr marL="0" marR="0" lvl="0" indent="0" algn="r" defTabSz="457039"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68151F"/>
              </a:solidFill>
              <a:effectLst/>
              <a:uLnTx/>
              <a:uFillTx/>
              <a:latin typeface="Arial"/>
              <a:ea typeface="+mn-ea"/>
              <a:cs typeface="+mn-cs"/>
            </a:endParaRPr>
          </a:p>
        </p:txBody>
      </p:sp>
    </p:spTree>
    <p:extLst>
      <p:ext uri="{BB962C8B-B14F-4D97-AF65-F5344CB8AC3E}">
        <p14:creationId xmlns:p14="http://schemas.microsoft.com/office/powerpoint/2010/main" val="9337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with Objec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5" name="Subtitle"/>
          <p:cNvSpPr>
            <a:spLocks noGrp="1"/>
          </p:cNvSpPr>
          <p:nvPr>
            <p:ph type="body" sz="quarter" idx="10" hasCustomPrompt="1"/>
          </p:nvPr>
        </p:nvSpPr>
        <p:spPr>
          <a:xfrm>
            <a:off x="304799" y="1298449"/>
            <a:ext cx="11582400" cy="492443"/>
          </a:xfrm>
          <a:prstGeom prst="rect">
            <a:avLst/>
          </a:prstGeom>
          <a:gradFill>
            <a:gsLst>
              <a:gs pos="100000">
                <a:srgbClr val="306688">
                  <a:alpha val="64706"/>
                </a:srgbClr>
              </a:gs>
              <a:gs pos="0">
                <a:srgbClr val="378AC3">
                  <a:alpha val="60000"/>
                </a:srgbClr>
              </a:gs>
            </a:gsLst>
            <a:lin ang="2700000" scaled="1"/>
          </a:gradFill>
          <a:ln w="28575">
            <a:solidFill>
              <a:srgbClr val="0C121A"/>
            </a:solidFill>
          </a:ln>
          <a:effectLst>
            <a:outerShdw blurRad="76200" dist="76200" dir="2700000" algn="tl" rotWithShape="0">
              <a:prstClr val="black">
                <a:alpha val="60000"/>
              </a:prstClr>
            </a:outerShdw>
          </a:effectLst>
          <a:scene3d>
            <a:camera prst="orthographicFront"/>
            <a:lightRig rig="flat" dir="t">
              <a:rot lat="0" lon="0" rev="6480000"/>
            </a:lightRig>
          </a:scene3d>
          <a:sp3d prstMaterial="flat">
            <a:bevelT w="12700" h="12700"/>
          </a:sp3d>
        </p:spPr>
        <p:txBody>
          <a:bodyPr lIns="182880" tIns="91440" rIns="182880" bIns="91440">
            <a:spAutoFit/>
          </a:bodyPr>
          <a:lstStyle>
            <a:lvl1pPr marL="342900" indent="-342900" algn="ctr">
              <a:buNone/>
              <a:defRPr lang="en-US" sz="2000" b="1" dirty="0">
                <a:solidFill>
                  <a:schemeClr val="bg1"/>
                </a:solidFill>
                <a:effectLst>
                  <a:outerShdw blurRad="101600" dist="76200" dir="1800000" algn="tl" rotWithShape="0">
                    <a:prstClr val="black"/>
                  </a:outerShdw>
                </a:effectLst>
                <a:latin typeface="+mj-lt"/>
              </a:defRPr>
            </a:lvl1pPr>
          </a:lstStyle>
          <a:p>
            <a:pPr marL="0" lvl="0" indent="0" algn="ctr"/>
            <a:r>
              <a:rPr lang="en-US" dirty="0"/>
              <a:t>Click to edit subtitle</a:t>
            </a:r>
          </a:p>
        </p:txBody>
      </p:sp>
      <p:sp>
        <p:nvSpPr>
          <p:cNvPr id="8" name="Object"/>
          <p:cNvSpPr>
            <a:spLocks noGrp="1"/>
          </p:cNvSpPr>
          <p:nvPr>
            <p:ph sz="quarter" idx="11" hasCustomPrompt="1"/>
          </p:nvPr>
        </p:nvSpPr>
        <p:spPr>
          <a:xfrm>
            <a:off x="304800" y="1903413"/>
            <a:ext cx="11582400" cy="4572000"/>
          </a:xfrm>
          <a:prstGeom prst="rect">
            <a:avLst/>
          </a:prstGeom>
        </p:spPr>
        <p:txBody>
          <a:bodyPr anchor="ctr">
            <a:normAutofit/>
            <a:scene3d>
              <a:camera prst="orthographicFront"/>
              <a:lightRig rig="flat" dir="t"/>
            </a:scene3d>
            <a:sp3d extrusionH="38100" contourW="12700">
              <a:bevelT w="38100" h="38100"/>
              <a:contourClr>
                <a:srgbClr val="002060"/>
              </a:contourClr>
            </a:sp3d>
          </a:bodyPr>
          <a:lstStyle>
            <a:lvl1pPr marL="0" indent="0" algn="ctr">
              <a:spcBef>
                <a:spcPts val="200"/>
              </a:spcBef>
              <a:spcAft>
                <a:spcPts val="100"/>
              </a:spcAft>
              <a:buClrTx/>
              <a:buFont typeface="Wingdings 2" panose="05020102010507070707" pitchFamily="18" charset="2"/>
              <a:buNone/>
              <a:defRPr sz="3600" b="1" cap="none" baseline="0">
                <a:solidFill>
                  <a:schemeClr val="tx1"/>
                </a:solidFill>
                <a:effectLst>
                  <a:outerShdw blurRad="101600" dist="76200" dir="2700000" algn="tl" rotWithShape="0">
                    <a:prstClr val="black">
                      <a:alpha val="40000"/>
                    </a:prstClr>
                  </a:outerShdw>
                </a:effectLst>
              </a:defRPr>
            </a:lvl1pPr>
            <a:lvl2pPr marL="404813" indent="-182563">
              <a:spcBef>
                <a:spcPts val="0"/>
              </a:spcBef>
              <a:spcAft>
                <a:spcPts val="100"/>
              </a:spcAft>
              <a:buClrTx/>
              <a:buFont typeface="Wingdings" panose="05000000000000000000" pitchFamily="2" charset="2"/>
              <a:buChar char="v"/>
              <a:defRPr sz="1200">
                <a:solidFill>
                  <a:schemeClr val="accent2">
                    <a:lumMod val="50000"/>
                  </a:schemeClr>
                </a:solidFill>
              </a:defRPr>
            </a:lvl2pPr>
            <a:lvl3pPr marL="574675" indent="-115888">
              <a:spcBef>
                <a:spcPts val="0"/>
              </a:spcBef>
              <a:spcAft>
                <a:spcPts val="100"/>
              </a:spcAft>
              <a:buClrTx/>
              <a:buFont typeface="Symbol" panose="05050102010706020507" pitchFamily="18" charset="2"/>
              <a:buChar char="·"/>
              <a:defRPr sz="1100">
                <a:solidFill>
                  <a:schemeClr val="accent4">
                    <a:lumMod val="50000"/>
                  </a:schemeClr>
                </a:solidFill>
              </a:defRPr>
            </a:lvl3pPr>
            <a:lvl4pPr marL="744538" indent="-169863">
              <a:spcBef>
                <a:spcPts val="0"/>
              </a:spcBef>
              <a:spcAft>
                <a:spcPts val="100"/>
              </a:spcAft>
              <a:buClrTx/>
              <a:buFont typeface="Arial" panose="020B0604020202020204" pitchFamily="34" charset="0"/>
              <a:buChar char="○"/>
              <a:defRPr sz="1050">
                <a:solidFill>
                  <a:schemeClr val="accent5">
                    <a:lumMod val="75000"/>
                    <a:lumOff val="25000"/>
                  </a:schemeClr>
                </a:solidFill>
              </a:defRPr>
            </a:lvl4pPr>
            <a:lvl5pPr marL="919163" indent="-174625">
              <a:spcBef>
                <a:spcPts val="0"/>
              </a:spcBef>
              <a:spcAft>
                <a:spcPts val="100"/>
              </a:spcAft>
              <a:buClrTx/>
              <a:buFont typeface="Wingdings" panose="05000000000000000000" pitchFamily="2" charset="2"/>
              <a:buChar char="w"/>
              <a:defRPr sz="1050" i="1">
                <a:solidFill>
                  <a:schemeClr val="accent5">
                    <a:lumMod val="75000"/>
                    <a:lumOff val="25000"/>
                  </a:schemeClr>
                </a:solidFill>
              </a:defRPr>
            </a:lvl5pPr>
          </a:lstStyle>
          <a:p>
            <a:pPr lvl="0"/>
            <a:r>
              <a:rPr lang="en-US" dirty="0"/>
              <a:t>Click to edit text</a:t>
            </a:r>
            <a:br>
              <a:rPr lang="en-US" dirty="0"/>
            </a:br>
            <a:r>
              <a:rPr lang="en-US" dirty="0"/>
              <a:t>or insert object</a:t>
            </a:r>
          </a:p>
        </p:txBody>
      </p:sp>
    </p:spTree>
    <p:extLst>
      <p:ext uri="{BB962C8B-B14F-4D97-AF65-F5344CB8AC3E}">
        <p14:creationId xmlns:p14="http://schemas.microsoft.com/office/powerpoint/2010/main" val="227853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14570"/>
      </p:ext>
    </p:extLst>
  </p:cSld>
  <p:clrMapOvr>
    <a:masterClrMapping/>
  </p:clrMapOvr>
  <p:transition spd="med"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326065" y="1318438"/>
            <a:ext cx="11582400" cy="5156977"/>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2250">
              <a:spcBef>
                <a:spcPts val="0"/>
              </a:spcBef>
              <a:spcAft>
                <a:spcPts val="100"/>
              </a:spcAft>
              <a:buClrTx/>
              <a:buFont typeface="Wingdings" panose="05000000000000000000" pitchFamily="2" charset="2"/>
              <a:buChar char="v"/>
              <a:defRPr sz="1400" b="0">
                <a:solidFill>
                  <a:schemeClr val="accent2">
                    <a:lumMod val="50000"/>
                  </a:schemeClr>
                </a:solidFill>
              </a:defRPr>
            </a:lvl2pPr>
            <a:lvl3pPr marL="627063" indent="-158750">
              <a:spcBef>
                <a:spcPts val="0"/>
              </a:spcBef>
              <a:spcAft>
                <a:spcPts val="100"/>
              </a:spcAft>
              <a:buClrTx/>
              <a:buFont typeface="Symbol" panose="05050102010706020507" pitchFamily="18" charset="2"/>
              <a:buChar char="·"/>
              <a:defRPr sz="12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974667" y="6619455"/>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140897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326065" y="1318438"/>
            <a:ext cx="11582400" cy="5156977"/>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2250">
              <a:spcBef>
                <a:spcPts val="0"/>
              </a:spcBef>
              <a:spcAft>
                <a:spcPts val="100"/>
              </a:spcAft>
              <a:buClrTx/>
              <a:buFont typeface="Wingdings" panose="05000000000000000000" pitchFamily="2" charset="2"/>
              <a:buChar char="v"/>
              <a:defRPr sz="1400" b="0">
                <a:solidFill>
                  <a:schemeClr val="accent2">
                    <a:lumMod val="50000"/>
                  </a:schemeClr>
                </a:solidFill>
              </a:defRPr>
            </a:lvl2pPr>
            <a:lvl3pPr marL="627063" indent="-158750">
              <a:spcBef>
                <a:spcPts val="0"/>
              </a:spcBef>
              <a:spcAft>
                <a:spcPts val="100"/>
              </a:spcAft>
              <a:buClrTx/>
              <a:buFont typeface="Symbol" panose="05050102010706020507" pitchFamily="18" charset="2"/>
              <a:buChar char="·"/>
              <a:defRPr sz="12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974667" y="6619455"/>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600759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0251" y="1286301"/>
            <a:ext cx="11491384" cy="5032612"/>
          </a:xfrm>
        </p:spPr>
        <p:txBody>
          <a:bodyPr/>
          <a:lstStyle>
            <a:lvl1pPr>
              <a:buClrTx/>
              <a:defRPr/>
            </a:lvl1pPr>
            <a:lvl2pPr>
              <a:buClr>
                <a:schemeClr val="bg1">
                  <a:lumMod val="50000"/>
                </a:schemeClr>
              </a:buClr>
              <a:defRPr/>
            </a:lvl2pPr>
            <a:lvl3pPr>
              <a:buClr>
                <a:schemeClr val="bg1">
                  <a:lumMod val="65000"/>
                </a:schemeClr>
              </a:buClr>
              <a:defRPr/>
            </a:lvl3pPr>
            <a:lvl4pPr>
              <a:buClr>
                <a:schemeClr val="bg1">
                  <a:lumMod val="75000"/>
                </a:schemeClr>
              </a:buClr>
              <a:defRPr/>
            </a:lvl4pPr>
            <a:lvl5pPr>
              <a:buClr>
                <a:schemeClr val="bg1">
                  <a:lumMod val="8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34889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box with Objec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5" name="Text Placeholder 9"/>
          <p:cNvSpPr>
            <a:spLocks noGrp="1"/>
          </p:cNvSpPr>
          <p:nvPr>
            <p:ph type="body" sz="quarter" idx="10" hasCustomPrompt="1"/>
          </p:nvPr>
        </p:nvSpPr>
        <p:spPr>
          <a:xfrm>
            <a:off x="304799" y="1298449"/>
            <a:ext cx="11582400"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defRPr>
            </a:lvl1pPr>
          </a:lstStyle>
          <a:p>
            <a:pPr marL="0" lvl="0" indent="0" algn="ctr" fontAlgn="base">
              <a:buNone/>
            </a:pPr>
            <a:r>
              <a:rPr lang="en-US" dirty="0"/>
              <a:t>Click to edit subtitle</a:t>
            </a:r>
          </a:p>
        </p:txBody>
      </p:sp>
      <p:sp>
        <p:nvSpPr>
          <p:cNvPr id="8" name="Content Placeholder 11"/>
          <p:cNvSpPr>
            <a:spLocks noGrp="1"/>
          </p:cNvSpPr>
          <p:nvPr>
            <p:ph sz="quarter" idx="11" hasCustomPrompt="1"/>
          </p:nvPr>
        </p:nvSpPr>
        <p:spPr>
          <a:xfrm>
            <a:off x="304800" y="1903413"/>
            <a:ext cx="11582400" cy="4572000"/>
          </a:xfrm>
          <a:prstGeom prst="rect">
            <a:avLst/>
          </a:prstGeom>
        </p:spPr>
        <p:txBody>
          <a:bodyPr anchor="b"/>
          <a:lstStyle>
            <a:lvl1pPr marL="0" indent="0" algn="r">
              <a:spcBef>
                <a:spcPts val="200"/>
              </a:spcBef>
              <a:spcAft>
                <a:spcPts val="100"/>
              </a:spcAft>
              <a:buClrTx/>
              <a:buFont typeface="Wingdings 2" panose="05020102010507070707" pitchFamily="18" charset="2"/>
              <a:buNone/>
              <a:defRPr sz="2400" b="0" cap="small" baseline="0">
                <a:solidFill>
                  <a:srgbClr val="0C121A"/>
                </a:solidFill>
              </a:defRPr>
            </a:lvl1pPr>
            <a:lvl2pPr marL="404813" indent="-182563">
              <a:spcBef>
                <a:spcPts val="0"/>
              </a:spcBef>
              <a:spcAft>
                <a:spcPts val="100"/>
              </a:spcAft>
              <a:buClrTx/>
              <a:buFont typeface="Wingdings" panose="05000000000000000000" pitchFamily="2" charset="2"/>
              <a:buChar char="v"/>
              <a:defRPr sz="1200">
                <a:solidFill>
                  <a:schemeClr val="accent2">
                    <a:lumMod val="50000"/>
                  </a:schemeClr>
                </a:solidFill>
              </a:defRPr>
            </a:lvl2pPr>
            <a:lvl3pPr marL="574675" indent="-115888">
              <a:spcBef>
                <a:spcPts val="0"/>
              </a:spcBef>
              <a:spcAft>
                <a:spcPts val="100"/>
              </a:spcAft>
              <a:buClrTx/>
              <a:buFont typeface="Symbol" panose="05050102010706020507" pitchFamily="18" charset="2"/>
              <a:buChar char="·"/>
              <a:defRPr sz="1100">
                <a:solidFill>
                  <a:schemeClr val="accent4">
                    <a:lumMod val="50000"/>
                  </a:schemeClr>
                </a:solidFill>
              </a:defRPr>
            </a:lvl3pPr>
            <a:lvl4pPr marL="744538" indent="-169863">
              <a:spcBef>
                <a:spcPts val="0"/>
              </a:spcBef>
              <a:spcAft>
                <a:spcPts val="100"/>
              </a:spcAft>
              <a:buClrTx/>
              <a:buFont typeface="Arial" panose="020B0604020202020204" pitchFamily="34" charset="0"/>
              <a:buChar char="○"/>
              <a:defRPr sz="1050">
                <a:solidFill>
                  <a:schemeClr val="accent5">
                    <a:lumMod val="75000"/>
                    <a:lumOff val="25000"/>
                  </a:schemeClr>
                </a:solidFill>
              </a:defRPr>
            </a:lvl4pPr>
            <a:lvl5pPr marL="919163" indent="-174625">
              <a:spcBef>
                <a:spcPts val="0"/>
              </a:spcBef>
              <a:spcAft>
                <a:spcPts val="100"/>
              </a:spcAft>
              <a:buClrTx/>
              <a:buFont typeface="Wingdings" panose="05000000000000000000" pitchFamily="2" charset="2"/>
              <a:buChar char="w"/>
              <a:defRPr sz="1050" i="1">
                <a:solidFill>
                  <a:schemeClr val="accent5">
                    <a:lumMod val="75000"/>
                    <a:lumOff val="25000"/>
                  </a:schemeClr>
                </a:solidFill>
              </a:defRPr>
            </a:lvl5pPr>
          </a:lstStyle>
          <a:p>
            <a:pPr lvl="0"/>
            <a:r>
              <a:rPr lang="en-US" dirty="0"/>
              <a:t>Object</a:t>
            </a:r>
          </a:p>
        </p:txBody>
      </p:sp>
      <p:sp>
        <p:nvSpPr>
          <p:cNvPr id="9" name="TextBox 8"/>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3900335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bject">
    <p:spTree>
      <p:nvGrpSpPr>
        <p:cNvPr id="1" name=""/>
        <p:cNvGrpSpPr/>
        <p:nvPr/>
      </p:nvGrpSpPr>
      <p:grpSpPr>
        <a:xfrm>
          <a:off x="0" y="0"/>
          <a:ext cx="0" cy="0"/>
          <a:chOff x="0" y="0"/>
          <a:chExt cx="0" cy="0"/>
        </a:xfrm>
      </p:grpSpPr>
      <p:sp>
        <p:nvSpPr>
          <p:cNvPr id="9" name="Slide#"/>
          <p:cNvSpPr txBox="1"/>
          <p:nvPr userDrawn="1"/>
        </p:nvSpPr>
        <p:spPr>
          <a:xfrm>
            <a:off x="9219613" y="6485863"/>
            <a:ext cx="2844800" cy="276999"/>
          </a:xfrm>
          <a:prstGeom prst="rect">
            <a:avLst/>
          </a:prstGeom>
          <a:noFill/>
        </p:spPr>
        <p:txBody>
          <a:bodyPr wrap="square" rtlCol="0" anchor="ctr">
            <a:spAutoFit/>
          </a:bodyPr>
          <a:lstStyle/>
          <a:p>
            <a:pPr algn="r" fontAlgn="auto">
              <a:spcBef>
                <a:spcPts val="0"/>
              </a:spcBef>
              <a:spcAft>
                <a:spcPts val="0"/>
              </a:spcAft>
            </a:pPr>
            <a:fld id="{7EBE1EE2-FDF8-44B1-A716-A4229DD74B8C}" type="slidenum">
              <a:rPr lang="en-US" sz="1200" smtClean="0">
                <a:solidFill>
                  <a:srgbClr val="AFC3D2">
                    <a:lumMod val="50000"/>
                  </a:srgbClr>
                </a:solidFill>
                <a:latin typeface="Arial"/>
              </a:rPr>
              <a:pPr algn="r" fontAlgn="auto">
                <a:spcBef>
                  <a:spcPts val="0"/>
                </a:spcBef>
                <a:spcAft>
                  <a:spcPts val="0"/>
                </a:spcAft>
              </a:pPr>
              <a:t>‹#›</a:t>
            </a:fld>
            <a:endParaRPr lang="en-US" sz="1200" dirty="0">
              <a:solidFill>
                <a:srgbClr val="AFC3D2">
                  <a:lumMod val="50000"/>
                </a:srgbClr>
              </a:solidFill>
              <a:latin typeface="Arial"/>
            </a:endParaRPr>
          </a:p>
        </p:txBody>
      </p:sp>
      <p:sp>
        <p:nvSpPr>
          <p:cNvPr id="7" name="TITLE"/>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3" name="Object"/>
          <p:cNvSpPr>
            <a:spLocks noGrp="1"/>
          </p:cNvSpPr>
          <p:nvPr>
            <p:ph sz="quarter" idx="10" hasCustomPrompt="1"/>
          </p:nvPr>
        </p:nvSpPr>
        <p:spPr>
          <a:xfrm>
            <a:off x="156634" y="1190625"/>
            <a:ext cx="11908367" cy="5295900"/>
          </a:xfrm>
          <a:ln>
            <a:noFill/>
          </a:ln>
        </p:spPr>
        <p:txBody>
          <a:bodyPr tIns="45720" anchor="ctr">
            <a:normAutofit/>
          </a:bodyPr>
          <a:lstStyle>
            <a:lvl1pPr>
              <a:defRPr lang="en-US" sz="3600" spc="20" baseline="0" dirty="0">
                <a:solidFill>
                  <a:srgbClr val="1A5B9D"/>
                </a:solidFill>
                <a:latin typeface="+mj-lt"/>
                <a:ea typeface="+mj-ea"/>
                <a:cs typeface="+mj-cs"/>
              </a:defRPr>
            </a:lvl1pPr>
          </a:lstStyle>
          <a:p>
            <a:pPr lvl="0" algn="ctr">
              <a:lnSpc>
                <a:spcPct val="100000"/>
              </a:lnSpc>
              <a:spcBef>
                <a:spcPct val="0"/>
              </a:spcBef>
              <a:buNone/>
            </a:pPr>
            <a:r>
              <a:rPr lang="en-US" dirty="0"/>
              <a:t>Click to edit text</a:t>
            </a:r>
            <a:br>
              <a:rPr lang="en-US" dirty="0"/>
            </a:br>
            <a:r>
              <a:rPr lang="en-US" dirty="0"/>
              <a:t>or insert object</a:t>
            </a:r>
          </a:p>
        </p:txBody>
      </p:sp>
    </p:spTree>
    <p:extLst>
      <p:ext uri="{BB962C8B-B14F-4D97-AF65-F5344CB8AC3E}">
        <p14:creationId xmlns:p14="http://schemas.microsoft.com/office/powerpoint/2010/main" val="27366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ubtitle with Overview">
    <p:spTree>
      <p:nvGrpSpPr>
        <p:cNvPr id="1" name=""/>
        <p:cNvGrpSpPr/>
        <p:nvPr/>
      </p:nvGrpSpPr>
      <p:grpSpPr>
        <a:xfrm>
          <a:off x="0" y="0"/>
          <a:ext cx="0" cy="0"/>
          <a:chOff x="0" y="0"/>
          <a:chExt cx="0" cy="0"/>
        </a:xfrm>
      </p:grpSpPr>
      <p:sp>
        <p:nvSpPr>
          <p:cNvPr id="9" name="Slide#"/>
          <p:cNvSpPr txBox="1"/>
          <p:nvPr userDrawn="1"/>
        </p:nvSpPr>
        <p:spPr>
          <a:xfrm>
            <a:off x="9219613" y="6485863"/>
            <a:ext cx="2844800" cy="276999"/>
          </a:xfrm>
          <a:prstGeom prst="rect">
            <a:avLst/>
          </a:prstGeom>
          <a:noFill/>
        </p:spPr>
        <p:txBody>
          <a:bodyPr wrap="square" rtlCol="0" anchor="ctr">
            <a:spAutoFit/>
          </a:bodyPr>
          <a:lstStyle/>
          <a:p>
            <a:pPr algn="r" fontAlgn="auto">
              <a:spcBef>
                <a:spcPts val="0"/>
              </a:spcBef>
              <a:spcAft>
                <a:spcPts val="0"/>
              </a:spcAft>
            </a:pPr>
            <a:fld id="{7EBE1EE2-FDF8-44B1-A716-A4229DD74B8C}" type="slidenum">
              <a:rPr lang="en-US" sz="1200" smtClean="0">
                <a:solidFill>
                  <a:srgbClr val="AFC3D2">
                    <a:lumMod val="50000"/>
                  </a:srgbClr>
                </a:solidFill>
                <a:latin typeface="Arial"/>
              </a:rPr>
              <a:pPr algn="r" fontAlgn="auto">
                <a:spcBef>
                  <a:spcPts val="0"/>
                </a:spcBef>
                <a:spcAft>
                  <a:spcPts val="0"/>
                </a:spcAft>
              </a:pPr>
              <a:t>‹#›</a:t>
            </a:fld>
            <a:endParaRPr lang="en-US" sz="1200" dirty="0">
              <a:solidFill>
                <a:srgbClr val="AFC3D2">
                  <a:lumMod val="50000"/>
                </a:srgbClr>
              </a:solidFill>
              <a:latin typeface="Arial"/>
            </a:endParaRPr>
          </a:p>
        </p:txBody>
      </p:sp>
      <p:sp>
        <p:nvSpPr>
          <p:cNvPr id="7" name="TITLE"/>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10" name="Subtitle"/>
          <p:cNvSpPr>
            <a:spLocks noGrp="1"/>
          </p:cNvSpPr>
          <p:nvPr>
            <p:ph type="body" sz="quarter" idx="10" hasCustomPrompt="1"/>
          </p:nvPr>
        </p:nvSpPr>
        <p:spPr>
          <a:xfrm>
            <a:off x="304799" y="1306264"/>
            <a:ext cx="11582400"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defRPr>
            </a:lvl1pPr>
          </a:lstStyle>
          <a:p>
            <a:pPr marL="0" lvl="0" indent="0" algn="ctr" fontAlgn="base">
              <a:buNone/>
            </a:pPr>
            <a:r>
              <a:rPr lang="en-US" dirty="0"/>
              <a:t>Click to edit subtitle</a:t>
            </a:r>
          </a:p>
        </p:txBody>
      </p:sp>
      <p:sp>
        <p:nvSpPr>
          <p:cNvPr id="6" name="Overview"/>
          <p:cNvSpPr>
            <a:spLocks noGrp="1"/>
          </p:cNvSpPr>
          <p:nvPr>
            <p:ph type="body" sz="quarter" idx="12" hasCustomPrompt="1"/>
          </p:nvPr>
        </p:nvSpPr>
        <p:spPr>
          <a:xfrm>
            <a:off x="779721" y="1913860"/>
            <a:ext cx="10668000" cy="4572000"/>
          </a:xfrm>
          <a:prstGeom prst="rect">
            <a:avLst/>
          </a:prstGeom>
        </p:spPr>
        <p:txBody>
          <a:bodyPr>
            <a:normAutofit/>
          </a:bodyPr>
          <a:lstStyle>
            <a:lvl1pPr marL="404813" indent="-404813">
              <a:spcBef>
                <a:spcPts val="600"/>
              </a:spcBef>
              <a:spcAft>
                <a:spcPts val="200"/>
              </a:spcAft>
              <a:buClrTx/>
              <a:buFont typeface="Wingdings 2" panose="05020102010507070707" pitchFamily="18" charset="2"/>
              <a:buChar char="¿"/>
              <a:defRPr sz="2400" b="1">
                <a:solidFill>
                  <a:srgbClr val="001848"/>
                </a:solidFill>
              </a:defRPr>
            </a:lvl1pPr>
            <a:lvl2pPr marL="744538" indent="-339725">
              <a:spcBef>
                <a:spcPts val="0"/>
              </a:spcBef>
              <a:spcAft>
                <a:spcPts val="200"/>
              </a:spcAft>
              <a:buClrTx/>
              <a:buFont typeface="Wingdings" panose="05000000000000000000" pitchFamily="2" charset="2"/>
              <a:buChar char="v"/>
              <a:defRPr sz="1800">
                <a:solidFill>
                  <a:schemeClr val="accent2">
                    <a:lumMod val="50000"/>
                  </a:schemeClr>
                </a:solidFill>
              </a:defRPr>
            </a:lvl2pPr>
            <a:lvl3pPr marL="1031875" indent="-222250">
              <a:spcBef>
                <a:spcPts val="0"/>
              </a:spcBef>
              <a:spcAft>
                <a:spcPts val="200"/>
              </a:spcAft>
              <a:buClrTx/>
              <a:buFont typeface="Symbol" panose="05050102010706020507" pitchFamily="18" charset="2"/>
              <a:buChar char="·"/>
              <a:defRPr sz="14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73540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in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25967" y="1303709"/>
            <a:ext cx="11582400" cy="3259251"/>
          </a:xfrm>
          <a:prstGeom prst="rect">
            <a:avLst/>
          </a:prstGeom>
          <a:ln>
            <a:noFill/>
          </a:ln>
        </p:spPr>
        <p:txBody>
          <a:bodyPr tIns="45720" anchor="ctr">
            <a:normAutofit/>
          </a:bodyPr>
          <a:lstStyle>
            <a:lvl1pPr>
              <a:lnSpc>
                <a:spcPct val="100000"/>
              </a:lnSpc>
              <a:defRPr lang="en-US" sz="3600" dirty="0">
                <a:solidFill>
                  <a:srgbClr val="1A5B9D"/>
                </a:solidFill>
              </a:defRPr>
            </a:lvl1pPr>
          </a:lstStyle>
          <a:p>
            <a:r>
              <a:rPr lang="en-US" dirty="0"/>
              <a:t>Click to edit heading</a:t>
            </a:r>
          </a:p>
        </p:txBody>
      </p:sp>
      <p:sp>
        <p:nvSpPr>
          <p:cNvPr id="2" name="Rectangle 1"/>
          <p:cNvSpPr/>
          <p:nvPr userDrawn="1"/>
        </p:nvSpPr>
        <p:spPr>
          <a:xfrm>
            <a:off x="0" y="4795285"/>
            <a:ext cx="12192000" cy="1658679"/>
          </a:xfrm>
          <a:prstGeom prst="rect">
            <a:avLst/>
          </a:prstGeom>
          <a:solidFill>
            <a:srgbClr val="13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9" name="Picture Placeholder 2"/>
          <p:cNvSpPr>
            <a:spLocks noGrp="1"/>
          </p:cNvSpPr>
          <p:nvPr>
            <p:ph type="pic" sz="quarter" idx="11"/>
          </p:nvPr>
        </p:nvSpPr>
        <p:spPr>
          <a:xfrm>
            <a:off x="141818" y="5439957"/>
            <a:ext cx="11908367" cy="369332"/>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anchor="ctr"/>
          <a:lstStyle>
            <a:lvl1pPr marL="0" indent="0" algn="ctr">
              <a:buNone/>
              <a:defRPr>
                <a:solidFill>
                  <a:schemeClr val="bg1"/>
                </a:solidFill>
              </a:defRPr>
            </a:lvl1pPr>
          </a:lstStyle>
          <a:p>
            <a:endParaRPr lang="en-US" dirty="0"/>
          </a:p>
        </p:txBody>
      </p:sp>
      <p:sp>
        <p:nvSpPr>
          <p:cNvPr id="7" name="TextBox 6"/>
          <p:cNvSpPr txBox="1"/>
          <p:nvPr userDrawn="1"/>
        </p:nvSpPr>
        <p:spPr>
          <a:xfrm>
            <a:off x="9219613" y="6485863"/>
            <a:ext cx="2844800" cy="276999"/>
          </a:xfrm>
          <a:prstGeom prst="rect">
            <a:avLst/>
          </a:prstGeom>
          <a:noFill/>
        </p:spPr>
        <p:txBody>
          <a:bodyPr wrap="square" rtlCol="0" anchor="ctr">
            <a:spAutoFit/>
          </a:bodyPr>
          <a:lstStyle/>
          <a:p>
            <a:pPr algn="r" fontAlgn="auto">
              <a:spcBef>
                <a:spcPts val="0"/>
              </a:spcBef>
              <a:spcAft>
                <a:spcPts val="0"/>
              </a:spcAft>
            </a:pPr>
            <a:fld id="{7EBE1EE2-FDF8-44B1-A716-A4229DD74B8C}" type="slidenum">
              <a:rPr lang="en-US" sz="1200" smtClean="0">
                <a:solidFill>
                  <a:srgbClr val="AFC3D2">
                    <a:lumMod val="50000"/>
                  </a:srgbClr>
                </a:solidFill>
                <a:latin typeface="Arial"/>
              </a:rPr>
              <a:pPr algn="r" fontAlgn="auto">
                <a:spcBef>
                  <a:spcPts val="0"/>
                </a:spcBef>
                <a:spcAft>
                  <a:spcPts val="0"/>
                </a:spcAft>
              </a:pPr>
              <a:t>‹#›</a:t>
            </a:fld>
            <a:endParaRPr lang="en-US" sz="1200" dirty="0">
              <a:solidFill>
                <a:srgbClr val="AFC3D2">
                  <a:lumMod val="50000"/>
                </a:srgbClr>
              </a:solidFill>
              <a:latin typeface="Arial"/>
            </a:endParaRPr>
          </a:p>
        </p:txBody>
      </p:sp>
    </p:spTree>
    <p:extLst>
      <p:ext uri="{BB962C8B-B14F-4D97-AF65-F5344CB8AC3E}">
        <p14:creationId xmlns:p14="http://schemas.microsoft.com/office/powerpoint/2010/main" val="225374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verview">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914400"/>
          </a:xfrm>
          <a:prstGeom prst="rect">
            <a:avLst/>
          </a:prstGeom>
        </p:spPr>
        <p:txBody>
          <a:bodyPr anchor="b"/>
          <a:lstStyle>
            <a:lvl1pPr>
              <a:lnSpc>
                <a:spcPts val="3600"/>
              </a:lnSpc>
              <a:defRPr sz="3600"/>
            </a:lvl1pPr>
          </a:lstStyle>
          <a:p>
            <a:r>
              <a:rPr lang="en-US" dirty="0" smtClean="0"/>
              <a:t>Click to edit title</a:t>
            </a:r>
            <a:endParaRPr lang="en-US" dirty="0"/>
          </a:p>
        </p:txBody>
      </p:sp>
      <p:sp>
        <p:nvSpPr>
          <p:cNvPr id="4" name="Content Placeholder 2"/>
          <p:cNvSpPr>
            <a:spLocks noGrp="1"/>
          </p:cNvSpPr>
          <p:nvPr>
            <p:ph idx="1" hasCustomPrompt="1"/>
          </p:nvPr>
        </p:nvSpPr>
        <p:spPr>
          <a:xfrm>
            <a:off x="1231901" y="1669312"/>
            <a:ext cx="9766300" cy="1354217"/>
          </a:xfrm>
          <a:prstGeom prst="rect">
            <a:avLst/>
          </a:prstGeom>
        </p:spPr>
        <p:txBody>
          <a:bodyPr/>
          <a:lstStyle>
            <a:lvl1pPr marL="515938" indent="-515938">
              <a:spcBef>
                <a:spcPts val="600"/>
              </a:spcBef>
              <a:spcAft>
                <a:spcPts val="600"/>
              </a:spcAft>
              <a:buClr>
                <a:srgbClr val="0C121A"/>
              </a:buClr>
              <a:buFont typeface="Wingdings" panose="05000000000000000000" pitchFamily="2" charset="2"/>
              <a:buChar char="u"/>
              <a:defRPr sz="3200">
                <a:solidFill>
                  <a:srgbClr val="0C121A"/>
                </a:solidFill>
              </a:defRPr>
            </a:lvl1pPr>
            <a:lvl2pPr marL="914400" indent="-342900">
              <a:buClr>
                <a:schemeClr val="accent2">
                  <a:lumMod val="50000"/>
                </a:schemeClr>
              </a:buClr>
              <a:buFont typeface="Wingdings" panose="05000000000000000000" pitchFamily="2" charset="2"/>
              <a:buChar char="v"/>
              <a:defRPr sz="2400">
                <a:solidFill>
                  <a:schemeClr val="accent2">
                    <a:lumMod val="50000"/>
                  </a:schemeClr>
                </a:solidFill>
              </a:defRPr>
            </a:lvl2pPr>
            <a:lvl3pPr marL="1139825" indent="-171450">
              <a:buClr>
                <a:schemeClr val="accent4"/>
              </a:buClr>
              <a:buFont typeface="Symbol" panose="05050102010706020507" pitchFamily="18" charset="2"/>
              <a:buChar char="·"/>
              <a:defRPr>
                <a:solidFill>
                  <a:schemeClr val="accent3"/>
                </a:solidFill>
              </a:defRPr>
            </a:lvl3pPr>
            <a:lvl4pPr marL="1143000" indent="-228600">
              <a:spcBef>
                <a:spcPts val="0"/>
              </a:spcBef>
              <a:spcAft>
                <a:spcPts val="300"/>
              </a:spcAft>
              <a:buClr>
                <a:schemeClr val="bg1">
                  <a:lumMod val="50000"/>
                </a:schemeClr>
              </a:buClr>
              <a:buFont typeface="Arial" panose="020B0604020202020204" pitchFamily="34" charset="0"/>
              <a:buChar char="•"/>
              <a:defRPr b="0" i="1">
                <a:solidFill>
                  <a:schemeClr val="bg1">
                    <a:lumMod val="50000"/>
                  </a:schemeClr>
                </a:solidFill>
                <a:latin typeface="+mn-lt"/>
              </a:defRPr>
            </a:lvl4pPr>
            <a:lvl5pPr marL="1371600" indent="-228600">
              <a:spcBef>
                <a:spcPts val="0"/>
              </a:spcBef>
              <a:spcAft>
                <a:spcPts val="300"/>
              </a:spcAft>
              <a:buClr>
                <a:schemeClr val="bg1">
                  <a:lumMod val="50000"/>
                </a:schemeClr>
              </a:buClr>
              <a:buFont typeface="Arial" panose="020B0604020202020204" pitchFamily="34" charset="0"/>
              <a:buChar char="˗"/>
              <a:defRPr b="0" i="1">
                <a:solidFill>
                  <a:schemeClr val="bg1">
                    <a:lumMod val="50000"/>
                  </a:schemeClr>
                </a:solidFill>
                <a:latin typeface="+mn-lt"/>
              </a:defRPr>
            </a:lvl5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746731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0" name="Group 19"/>
          <p:cNvGrpSpPr/>
          <p:nvPr userDrawn="1"/>
        </p:nvGrpSpPr>
        <p:grpSpPr>
          <a:xfrm>
            <a:off x="150695" y="3960694"/>
            <a:ext cx="11887023" cy="1482866"/>
            <a:chOff x="150695" y="3960694"/>
            <a:chExt cx="11887023" cy="1482866"/>
          </a:xfrm>
        </p:grpSpPr>
        <p:pic>
          <p:nvPicPr>
            <p:cNvPr id="12" name="Picture 11" descr="GettyImages-170105375 copy.ps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41747" y="3962232"/>
              <a:ext cx="918802" cy="1481328"/>
            </a:xfrm>
            <a:prstGeom prst="rect">
              <a:avLst/>
            </a:prstGeom>
          </p:spPr>
        </p:pic>
        <p:pic>
          <p:nvPicPr>
            <p:cNvPr id="13" name="Picture 12" descr="GettyImages-505996576 copy.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7030" y="3962232"/>
              <a:ext cx="1452627" cy="1481328"/>
            </a:xfrm>
            <a:prstGeom prst="rect">
              <a:avLst/>
            </a:prstGeom>
          </p:spPr>
        </p:pic>
        <p:pic>
          <p:nvPicPr>
            <p:cNvPr id="14" name="Picture 13" descr="GettyImages-623700162_flip.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13606" y="3962232"/>
              <a:ext cx="1770279" cy="1481328"/>
            </a:xfrm>
            <a:prstGeom prst="rect">
              <a:avLst/>
            </a:prstGeom>
          </p:spPr>
        </p:pic>
        <p:pic>
          <p:nvPicPr>
            <p:cNvPr id="15" name="Picture 14" descr="GettyImages-513688464 copy.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84937" y="3962232"/>
              <a:ext cx="1023388" cy="1481328"/>
            </a:xfrm>
            <a:prstGeom prst="rect">
              <a:avLst/>
            </a:prstGeom>
          </p:spPr>
        </p:pic>
        <p:pic>
          <p:nvPicPr>
            <p:cNvPr id="16" name="Picture 15" descr="GettyImages-94463987 copy.psd"/>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65829" y="3962232"/>
              <a:ext cx="1255921" cy="1481328"/>
            </a:xfrm>
            <a:prstGeom prst="rect">
              <a:avLst/>
            </a:prstGeom>
          </p:spPr>
        </p:pic>
        <p:pic>
          <p:nvPicPr>
            <p:cNvPr id="17" name="Picture 16"/>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50695" y="3962232"/>
              <a:ext cx="1985771" cy="148011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189166" y="3960694"/>
              <a:ext cx="1402634" cy="1481656"/>
            </a:xfrm>
            <a:prstGeom prst="rect">
              <a:avLst/>
            </a:prstGeom>
          </p:spPr>
        </p:pic>
        <p:pic>
          <p:nvPicPr>
            <p:cNvPr id="19" name="Picture 18"/>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0697081" y="3960695"/>
              <a:ext cx="1340637" cy="1481656"/>
            </a:xfrm>
            <a:prstGeom prst="rect">
              <a:avLst/>
            </a:prstGeom>
          </p:spPr>
        </p:pic>
      </p:grpSp>
      <p:sp>
        <p:nvSpPr>
          <p:cNvPr id="21" name="Rectangle 3"/>
          <p:cNvSpPr txBox="1">
            <a:spLocks noChangeArrowheads="1"/>
          </p:cNvSpPr>
          <p:nvPr userDrawn="1"/>
        </p:nvSpPr>
        <p:spPr>
          <a:xfrm>
            <a:off x="6784104" y="2434856"/>
            <a:ext cx="4810124" cy="936994"/>
          </a:xfrm>
          <a:prstGeom prst="rect">
            <a:avLst/>
          </a:prstGeom>
        </p:spPr>
        <p:txBody>
          <a:bodyPr anchor="b"/>
          <a:lstStyle>
            <a:lvl1pPr marL="0" indent="0" algn="r" defTabSz="914400" rtl="0" eaLnBrk="1" latinLnBrk="0" hangingPunct="1">
              <a:lnSpc>
                <a:spcPts val="2000"/>
              </a:lnSpc>
              <a:spcBef>
                <a:spcPts val="0"/>
              </a:spcBef>
              <a:buFont typeface="Wingdings" pitchFamily="2" charset="2"/>
              <a:buNone/>
              <a:defRPr sz="2000" b="1"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 typeface="Wingdings" pitchFamily="2" charset="2"/>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Donna M. Kimbark, Ph.D.</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xt Placeholder 7"/>
          <p:cNvSpPr txBox="1">
            <a:spLocks/>
          </p:cNvSpPr>
          <p:nvPr userDrawn="1"/>
        </p:nvSpPr>
        <p:spPr>
          <a:xfrm>
            <a:off x="6784103" y="3305175"/>
            <a:ext cx="4810125" cy="323850"/>
          </a:xfrm>
          <a:prstGeom prst="rect">
            <a:avLst/>
          </a:prstGeom>
        </p:spPr>
        <p:txBody>
          <a:bodyPr anchor="b"/>
          <a:lstStyle>
            <a:lvl1pPr marL="0" indent="0" algn="r" defTabSz="914400" rtl="0" eaLnBrk="1" latinLnBrk="0" hangingPunct="1">
              <a:lnSpc>
                <a:spcPts val="1800"/>
              </a:lnSpc>
              <a:spcBef>
                <a:spcPts val="0"/>
              </a:spcBef>
              <a:buFont typeface="Arial" panose="020B0604020202020204" pitchFamily="34" charset="0"/>
              <a:buNone/>
              <a:defRPr sz="1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AFC3D2"/>
                </a:solidFill>
                <a:effectLst/>
                <a:uLnTx/>
                <a:uFillTx/>
                <a:latin typeface="Arial" panose="020B0604020202020204" pitchFamily="34" charset="0"/>
                <a:ea typeface="+mn-ea"/>
                <a:cs typeface="Arial" panose="020B0604020202020204" pitchFamily="34" charset="0"/>
              </a:rPr>
              <a:t>Peer Reviewed Cancer Research Program</a:t>
            </a:r>
            <a:endParaRPr kumimoji="0" lang="en-US" sz="1800" b="0" i="0" u="none" strike="noStrike" kern="1200" cap="none" spc="0" normalizeH="0" baseline="0" noProof="0" dirty="0">
              <a:ln>
                <a:noFill/>
              </a:ln>
              <a:solidFill>
                <a:srgbClr val="AFC3D2"/>
              </a:solidFill>
              <a:effectLst/>
              <a:uLnTx/>
              <a:uFillTx/>
              <a:latin typeface="Arial" panose="020B0604020202020204" pitchFamily="34" charset="0"/>
              <a:ea typeface="+mn-ea"/>
              <a:cs typeface="Arial" panose="020B0604020202020204" pitchFamily="34" charset="0"/>
            </a:endParaRPr>
          </a:p>
        </p:txBody>
      </p:sp>
      <p:sp>
        <p:nvSpPr>
          <p:cNvPr id="23" name="Title 1"/>
          <p:cNvSpPr txBox="1">
            <a:spLocks/>
          </p:cNvSpPr>
          <p:nvPr userDrawn="1"/>
        </p:nvSpPr>
        <p:spPr>
          <a:xfrm>
            <a:off x="5880336" y="145482"/>
            <a:ext cx="5695949" cy="1608889"/>
          </a:xfrm>
          <a:prstGeom prst="rect">
            <a:avLst/>
          </a:prstGeom>
        </p:spPr>
        <p:txBody>
          <a:bodyPr/>
          <a:lstStyle>
            <a:lvl1pPr algn="r" defTabSz="914400" rtl="0" eaLnBrk="1" latinLnBrk="0" hangingPunct="1">
              <a:lnSpc>
                <a:spcPct val="90000"/>
              </a:lnSpc>
              <a:spcBef>
                <a:spcPct val="0"/>
              </a:spcBef>
              <a:buNone/>
              <a:defRPr lang="en-US" sz="3600" b="0" kern="1200" cap="none" baseline="0" smtClean="0">
                <a:solidFill>
                  <a:schemeClr val="bg2">
                    <a:lumMod val="60000"/>
                    <a:lumOff val="40000"/>
                  </a:schemeClr>
                </a:solidFill>
                <a:effectLst>
                  <a:outerShdw blurRad="101600" dist="50800" dir="2700000" algn="tl" rotWithShape="0">
                    <a:schemeClr val="tx1"/>
                  </a:outerShdw>
                </a:effectLst>
                <a:latin typeface="Arial" charset="0"/>
                <a:ea typeface="+mn-ea"/>
                <a:cs typeface="+mn-cs"/>
                <a:sym typeface="Symbol" pitchFamily="18" charset="2"/>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AFC3D2">
                    <a:lumMod val="60000"/>
                    <a:lumOff val="40000"/>
                  </a:srgbClr>
                </a:solidFill>
                <a:effectLst>
                  <a:outerShdw blurRad="101600" dist="50800" dir="2700000" algn="tl" rotWithShape="0">
                    <a:srgbClr val="192332"/>
                  </a:outerShdw>
                </a:effectLst>
                <a:uLnTx/>
                <a:uFillTx/>
                <a:latin typeface="Arial" charset="0"/>
                <a:ea typeface="+mn-ea"/>
                <a:cs typeface="+mn-cs"/>
                <a:sym typeface="Symbol" pitchFamily="18" charset="2"/>
              </a:rPr>
              <a:t>Introduction to Peer Reviewed Cancer Research Program (PRCRP) Funding Opportunities</a:t>
            </a:r>
            <a:endParaRPr kumimoji="0" lang="en-US" sz="3600" b="0" i="0" u="none" strike="noStrike" kern="1200" cap="none" spc="0" normalizeH="0" baseline="0" noProof="0" dirty="0">
              <a:ln>
                <a:noFill/>
              </a:ln>
              <a:solidFill>
                <a:srgbClr val="AFC3D2">
                  <a:lumMod val="60000"/>
                  <a:lumOff val="40000"/>
                </a:srgbClr>
              </a:solidFill>
              <a:effectLst>
                <a:outerShdw blurRad="101600" dist="50800" dir="2700000" algn="tl" rotWithShape="0">
                  <a:srgbClr val="192332"/>
                </a:outerShdw>
              </a:effectLst>
              <a:uLnTx/>
              <a:uFillTx/>
              <a:latin typeface="Arial" charset="0"/>
              <a:ea typeface="+mn-ea"/>
              <a:cs typeface="+mn-cs"/>
              <a:sym typeface="Symbol" pitchFamily="18" charset="2"/>
            </a:endParaRPr>
          </a:p>
        </p:txBody>
      </p:sp>
    </p:spTree>
    <p:extLst>
      <p:ext uri="{BB962C8B-B14F-4D97-AF65-F5344CB8AC3E}">
        <p14:creationId xmlns:p14="http://schemas.microsoft.com/office/powerpoint/2010/main" val="3560397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3"/>
          <p:cNvSpPr txBox="1">
            <a:spLocks noChangeArrowheads="1"/>
          </p:cNvSpPr>
          <p:nvPr userDrawn="1"/>
        </p:nvSpPr>
        <p:spPr>
          <a:xfrm>
            <a:off x="6858001" y="2434856"/>
            <a:ext cx="4810124" cy="936994"/>
          </a:xfrm>
          <a:prstGeom prst="rect">
            <a:avLst/>
          </a:prstGeom>
        </p:spPr>
        <p:txBody>
          <a:bodyPr anchor="b"/>
          <a:lstStyle>
            <a:lvl1pPr marL="0" indent="0" algn="r" defTabSz="914400" rtl="0" eaLnBrk="1" latinLnBrk="0" hangingPunct="1">
              <a:lnSpc>
                <a:spcPts val="2000"/>
              </a:lnSpc>
              <a:spcBef>
                <a:spcPts val="0"/>
              </a:spcBef>
              <a:buFont typeface="Wingdings" pitchFamily="2" charset="2"/>
              <a:buNone/>
              <a:defRPr sz="2000" b="1" kern="1200">
                <a:solidFill>
                  <a:srgbClr val="FFFFF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2000"/>
              </a:lnSpc>
              <a:spcBef>
                <a:spcPts val="0"/>
              </a:spcBef>
              <a:spcAft>
                <a:spcPts val="0"/>
              </a:spcAft>
              <a:buClrTx/>
              <a:buSzTx/>
              <a:buFont typeface="Wingdings" pitchFamily="2" charset="2"/>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Presenter Name</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Text Placeholder 7"/>
          <p:cNvSpPr txBox="1">
            <a:spLocks/>
          </p:cNvSpPr>
          <p:nvPr userDrawn="1"/>
        </p:nvSpPr>
        <p:spPr>
          <a:xfrm>
            <a:off x="6858000" y="3305175"/>
            <a:ext cx="4810125" cy="323850"/>
          </a:xfrm>
          <a:prstGeom prst="rect">
            <a:avLst/>
          </a:prstGeom>
        </p:spPr>
        <p:txBody>
          <a:bodyPr anchor="b"/>
          <a:lstStyle>
            <a:lvl1pPr marL="0" indent="0" algn="r" defTabSz="914400" rtl="0" eaLnBrk="1" latinLnBrk="0" hangingPunct="1">
              <a:lnSpc>
                <a:spcPts val="1800"/>
              </a:lnSpc>
              <a:spcBef>
                <a:spcPts val="0"/>
              </a:spcBef>
              <a:buFont typeface="Arial" panose="020B0604020202020204" pitchFamily="34" charset="0"/>
              <a:buNone/>
              <a:defRPr sz="1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AFC3D2"/>
                </a:solidFill>
                <a:effectLst/>
                <a:uLnTx/>
                <a:uFillTx/>
                <a:latin typeface="Arial" panose="020B0604020202020204" pitchFamily="34" charset="0"/>
                <a:ea typeface="+mn-ea"/>
                <a:cs typeface="Arial" panose="020B0604020202020204" pitchFamily="34" charset="0"/>
              </a:rPr>
              <a:t>Program</a:t>
            </a:r>
            <a:endParaRPr kumimoji="0" lang="en-US" sz="1800" b="0" i="0" u="none" strike="noStrike" kern="1200" cap="none" spc="0" normalizeH="0" baseline="0" noProof="0" dirty="0">
              <a:ln>
                <a:noFill/>
              </a:ln>
              <a:solidFill>
                <a:srgbClr val="AFC3D2"/>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userDrawn="1"/>
        </p:nvSpPr>
        <p:spPr>
          <a:xfrm>
            <a:off x="5954233" y="145482"/>
            <a:ext cx="5695949" cy="1608889"/>
          </a:xfrm>
          <a:prstGeom prst="rect">
            <a:avLst/>
          </a:prstGeom>
        </p:spPr>
        <p:txBody>
          <a:bodyPr/>
          <a:lstStyle>
            <a:lvl1pPr algn="r" defTabSz="914400" rtl="0" eaLnBrk="1" latinLnBrk="0" hangingPunct="1">
              <a:lnSpc>
                <a:spcPct val="90000"/>
              </a:lnSpc>
              <a:spcBef>
                <a:spcPct val="0"/>
              </a:spcBef>
              <a:buNone/>
              <a:defRPr lang="en-US" sz="3200" b="0" kern="1200" cap="none" baseline="0" smtClean="0">
                <a:solidFill>
                  <a:schemeClr val="bg2">
                    <a:lumMod val="60000"/>
                    <a:lumOff val="40000"/>
                  </a:schemeClr>
                </a:solidFill>
                <a:effectLst>
                  <a:outerShdw blurRad="101600" dist="50800" dir="2700000" algn="tl" rotWithShape="0">
                    <a:schemeClr val="tx1"/>
                  </a:outerShdw>
                </a:effectLst>
                <a:latin typeface="Arial" charset="0"/>
                <a:ea typeface="+mn-ea"/>
                <a:cs typeface="+mn-cs"/>
                <a:sym typeface="Symbol" pitchFamily="18" charset="2"/>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FC3D2">
                    <a:lumMod val="60000"/>
                    <a:lumOff val="40000"/>
                  </a:srgbClr>
                </a:solidFill>
                <a:effectLst>
                  <a:outerShdw blurRad="101600" dist="50800" dir="2700000" algn="tl" rotWithShape="0">
                    <a:srgbClr val="192332"/>
                  </a:outerShdw>
                </a:effectLst>
                <a:uLnTx/>
                <a:uFillTx/>
                <a:latin typeface="Arial" charset="0"/>
                <a:ea typeface="+mn-ea"/>
                <a:cs typeface="+mn-cs"/>
                <a:sym typeface="Symbol" pitchFamily="18" charset="2"/>
              </a:rPr>
              <a:t>Section Heading</a:t>
            </a:r>
            <a:endParaRPr kumimoji="0" lang="en-US" sz="3200" b="0" i="0" u="none" strike="noStrike" kern="1200" cap="none" spc="0" normalizeH="0" baseline="0" noProof="0" dirty="0">
              <a:ln>
                <a:noFill/>
              </a:ln>
              <a:solidFill>
                <a:srgbClr val="AFC3D2">
                  <a:lumMod val="60000"/>
                  <a:lumOff val="40000"/>
                </a:srgbClr>
              </a:solidFill>
              <a:effectLst>
                <a:outerShdw blurRad="101600" dist="50800" dir="2700000" algn="tl" rotWithShape="0">
                  <a:srgbClr val="192332"/>
                </a:outerShdw>
              </a:effectLst>
              <a:uLnTx/>
              <a:uFillTx/>
              <a:latin typeface="Arial" charset="0"/>
              <a:ea typeface="+mn-ea"/>
              <a:cs typeface="+mn-cs"/>
              <a:sym typeface="Symbol" pitchFamily="18" charset="2"/>
            </a:endParaRPr>
          </a:p>
        </p:txBody>
      </p:sp>
      <p:grpSp>
        <p:nvGrpSpPr>
          <p:cNvPr id="11" name="Group 10">
            <a:extLst>
              <a:ext uri="{FF2B5EF4-FFF2-40B4-BE49-F238E27FC236}">
                <a16:creationId xmlns:a16="http://schemas.microsoft.com/office/drawing/2014/main" id="{518B20CF-4B56-E848-BBB3-B1BC8AAB99E0}"/>
              </a:ext>
            </a:extLst>
          </p:cNvPr>
          <p:cNvGrpSpPr/>
          <p:nvPr userDrawn="1"/>
        </p:nvGrpSpPr>
        <p:grpSpPr>
          <a:xfrm>
            <a:off x="167811" y="3952987"/>
            <a:ext cx="11857222" cy="1499616"/>
            <a:chOff x="167811" y="3952987"/>
            <a:chExt cx="11857222" cy="1499616"/>
          </a:xfrm>
        </p:grpSpPr>
        <p:pic>
          <p:nvPicPr>
            <p:cNvPr id="22" name="Picture 21" descr="Navy hospitalman mixes meds_3842492_sm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8505" y="3952987"/>
              <a:ext cx="1589548" cy="1485517"/>
            </a:xfrm>
            <a:prstGeom prst="rect">
              <a:avLst/>
            </a:prstGeom>
          </p:spPr>
        </p:pic>
        <p:pic>
          <p:nvPicPr>
            <p:cNvPr id="23" name="Picture 22" descr="OCRP Nolan Lab DSC_8518_sm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1241" y="3952987"/>
              <a:ext cx="1434475" cy="1488666"/>
            </a:xfrm>
            <a:prstGeom prst="rect">
              <a:avLst/>
            </a:prstGeom>
          </p:spPr>
        </p:pic>
        <p:pic>
          <p:nvPicPr>
            <p:cNvPr id="24" name="Picture 23" descr="BCRP Jordan 28_sml.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811" y="3952987"/>
              <a:ext cx="1491227" cy="1495998"/>
            </a:xfrm>
            <a:prstGeom prst="rect">
              <a:avLst/>
            </a:prstGeom>
          </p:spPr>
        </p:pic>
        <p:pic>
          <p:nvPicPr>
            <p:cNvPr id="25" name="Picture 24" descr="pipette_GettyImages-636502908.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20042" y="3952987"/>
              <a:ext cx="1122369" cy="1490714"/>
            </a:xfrm>
            <a:prstGeom prst="rect">
              <a:avLst/>
            </a:prstGeom>
          </p:spPr>
        </p:pic>
        <p:pic>
          <p:nvPicPr>
            <p:cNvPr id="26" name="Picture 25" descr="ThinkstockPhotos-86535652.psd"/>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77868" y="3952987"/>
              <a:ext cx="1261807" cy="1488545"/>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938254" y="3952987"/>
              <a:ext cx="1086779" cy="1495567"/>
            </a:xfrm>
            <a:prstGeom prst="rect">
              <a:avLst/>
            </a:prstGeom>
          </p:spPr>
        </p:pic>
        <p:pic>
          <p:nvPicPr>
            <p:cNvPr id="7" name="Picture 6">
              <a:extLst>
                <a:ext uri="{FF2B5EF4-FFF2-40B4-BE49-F238E27FC236}">
                  <a16:creationId xmlns:a16="http://schemas.microsoft.com/office/drawing/2014/main" id="{BBD1BF20-C95D-4746-9016-BFCF58BB9E2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866883" y="3952987"/>
              <a:ext cx="1534329" cy="1499616"/>
            </a:xfrm>
            <a:prstGeom prst="rect">
              <a:avLst/>
            </a:prstGeom>
          </p:spPr>
        </p:pic>
        <p:pic>
          <p:nvPicPr>
            <p:cNvPr id="10" name="Picture 9">
              <a:extLst>
                <a:ext uri="{FF2B5EF4-FFF2-40B4-BE49-F238E27FC236}">
                  <a16:creationId xmlns:a16="http://schemas.microsoft.com/office/drawing/2014/main" id="{B8140713-CA31-1141-AC31-E665C191AC2D}"/>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314546" y="3952987"/>
              <a:ext cx="1504878" cy="1499616"/>
            </a:xfrm>
            <a:prstGeom prst="rect">
              <a:avLst/>
            </a:prstGeom>
          </p:spPr>
        </p:pic>
      </p:grpSp>
    </p:spTree>
    <p:extLst>
      <p:ext uri="{BB962C8B-B14F-4D97-AF65-F5344CB8AC3E}">
        <p14:creationId xmlns:p14="http://schemas.microsoft.com/office/powerpoint/2010/main" val="4153092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grpSp>
        <p:nvGrpSpPr>
          <p:cNvPr id="33" name="Group 32"/>
          <p:cNvGrpSpPr/>
          <p:nvPr userDrawn="1"/>
        </p:nvGrpSpPr>
        <p:grpSpPr>
          <a:xfrm>
            <a:off x="77724" y="513067"/>
            <a:ext cx="11976744" cy="1484898"/>
            <a:chOff x="77724" y="513067"/>
            <a:chExt cx="11976744" cy="1484898"/>
          </a:xfrm>
        </p:grpSpPr>
        <p:grpSp>
          <p:nvGrpSpPr>
            <p:cNvPr id="17" name="Group 16"/>
            <p:cNvGrpSpPr/>
            <p:nvPr userDrawn="1"/>
          </p:nvGrpSpPr>
          <p:grpSpPr>
            <a:xfrm>
              <a:off x="77724" y="516637"/>
              <a:ext cx="8991831" cy="1481328"/>
              <a:chOff x="77724" y="516637"/>
              <a:chExt cx="8991831" cy="1481328"/>
            </a:xfrm>
          </p:grpSpPr>
          <p:pic>
            <p:nvPicPr>
              <p:cNvPr id="18" name="Picture 17" descr="IMPaCT poster session.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724" y="516637"/>
                <a:ext cx="1472137" cy="1481328"/>
              </a:xfrm>
              <a:prstGeom prst="rect">
                <a:avLst/>
              </a:prstGeom>
            </p:spPr>
          </p:pic>
          <p:pic>
            <p:nvPicPr>
              <p:cNvPr id="19" name="Picture 18" descr="116979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83364" y="516637"/>
                <a:ext cx="1686191" cy="1481328"/>
              </a:xfrm>
              <a:prstGeom prst="rect">
                <a:avLst/>
              </a:prstGeom>
            </p:spPr>
          </p:pic>
          <p:pic>
            <p:nvPicPr>
              <p:cNvPr id="20" name="Picture 19" descr="GettyImages-51339167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43043" y="516637"/>
                <a:ext cx="1386280" cy="1478916"/>
              </a:xfrm>
              <a:prstGeom prst="rect">
                <a:avLst/>
              </a:prstGeom>
            </p:spPr>
          </p:pic>
          <p:pic>
            <p:nvPicPr>
              <p:cNvPr id="21" name="Picture 20" descr="Screen Shot 2017-09-28 at 5.08.53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08255" y="516637"/>
                <a:ext cx="1270025" cy="1481328"/>
              </a:xfrm>
              <a:prstGeom prst="rect">
                <a:avLst/>
              </a:prstGeom>
            </p:spPr>
          </p:pic>
          <p:pic>
            <p:nvPicPr>
              <p:cNvPr id="22" name="Picture 21" descr="GettyImages-98265024.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54945" y="516637"/>
                <a:ext cx="983014" cy="1474521"/>
              </a:xfrm>
              <a:prstGeom prst="rect">
                <a:avLst/>
              </a:prstGeom>
            </p:spPr>
          </p:pic>
          <p:pic>
            <p:nvPicPr>
              <p:cNvPr id="23" name="Picture 22" descr="AF big family_DVIDS_3931399_sml.jp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234407" y="516637"/>
                <a:ext cx="1668764" cy="1478158"/>
              </a:xfrm>
              <a:prstGeom prst="rect">
                <a:avLst/>
              </a:prstGeom>
            </p:spPr>
          </p:pic>
        </p:grpSp>
        <p:pic>
          <p:nvPicPr>
            <p:cNvPr id="27" name="Picture 26"/>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10755595" y="513067"/>
              <a:ext cx="1298873" cy="1478091"/>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206648" y="516637"/>
              <a:ext cx="1411854" cy="1474521"/>
            </a:xfrm>
            <a:prstGeom prst="rect">
              <a:avLst/>
            </a:prstGeom>
          </p:spPr>
        </p:pic>
      </p:grpSp>
      <p:grpSp>
        <p:nvGrpSpPr>
          <p:cNvPr id="34" name="Group 33"/>
          <p:cNvGrpSpPr/>
          <p:nvPr userDrawn="1"/>
        </p:nvGrpSpPr>
        <p:grpSpPr>
          <a:xfrm>
            <a:off x="135127" y="2700020"/>
            <a:ext cx="11947896" cy="1488379"/>
            <a:chOff x="135127" y="2700020"/>
            <a:chExt cx="11947896" cy="1488379"/>
          </a:xfrm>
        </p:grpSpPr>
        <p:grpSp>
          <p:nvGrpSpPr>
            <p:cNvPr id="3" name="Group 2"/>
            <p:cNvGrpSpPr/>
            <p:nvPr userDrawn="1"/>
          </p:nvGrpSpPr>
          <p:grpSpPr>
            <a:xfrm>
              <a:off x="135127" y="2700020"/>
              <a:ext cx="8937153" cy="1488379"/>
              <a:chOff x="135127" y="2700020"/>
              <a:chExt cx="8937153" cy="1488379"/>
            </a:xfrm>
          </p:grpSpPr>
          <p:pic>
            <p:nvPicPr>
              <p:cNvPr id="4" name="Picture 3" descr="AF family plane_DVIDS_3643349_sml.jpg"/>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2949041" y="2700020"/>
                <a:ext cx="1427881" cy="1485142"/>
              </a:xfrm>
              <a:prstGeom prst="rect">
                <a:avLst/>
              </a:prstGeom>
            </p:spPr>
          </p:pic>
          <p:pic>
            <p:nvPicPr>
              <p:cNvPr id="5" name="Picture 4" descr="GettyImages-517743436 copy.psd"/>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499781" y="2707071"/>
                <a:ext cx="1580856" cy="1481328"/>
              </a:xfrm>
              <a:prstGeom prst="rect">
                <a:avLst/>
              </a:prstGeom>
            </p:spPr>
          </p:pic>
          <p:pic>
            <p:nvPicPr>
              <p:cNvPr id="6" name="Picture 5" descr="GettyImages-546189272 copy.psd"/>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783356" y="2707071"/>
                <a:ext cx="1039651" cy="1481328"/>
              </a:xfrm>
              <a:prstGeom prst="rect">
                <a:avLst/>
              </a:prstGeom>
            </p:spPr>
          </p:pic>
          <p:pic>
            <p:nvPicPr>
              <p:cNvPr id="7" name="Picture 6" descr="GettyImages-170749348 copy.psd"/>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35127" y="2707071"/>
                <a:ext cx="1524700" cy="1481328"/>
              </a:xfrm>
              <a:prstGeom prst="rect">
                <a:avLst/>
              </a:prstGeom>
            </p:spPr>
          </p:pic>
          <p:pic>
            <p:nvPicPr>
              <p:cNvPr id="8" name="Picture 7" descr="wounded warrior_875110.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315246" y="2707071"/>
                <a:ext cx="1757034" cy="1481328"/>
              </a:xfrm>
              <a:prstGeom prst="rect">
                <a:avLst/>
              </a:prstGeom>
            </p:spPr>
          </p:pic>
          <p:pic>
            <p:nvPicPr>
              <p:cNvPr id="9" name="Picture 8" descr="GettyImages-487540447 copy.psd"/>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04166" y="2707071"/>
                <a:ext cx="987552" cy="1481328"/>
              </a:xfrm>
              <a:prstGeom prst="rect">
                <a:avLst/>
              </a:prstGeom>
            </p:spPr>
          </p:pic>
        </p:grpSp>
        <p:pic>
          <p:nvPicPr>
            <p:cNvPr id="28" name="Picture 27"/>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9195808" y="2700020"/>
              <a:ext cx="1124995" cy="1485142"/>
            </a:xfrm>
            <a:prstGeom prst="rect">
              <a:avLst/>
            </a:prstGeom>
          </p:spPr>
        </p:pic>
        <p:pic>
          <p:nvPicPr>
            <p:cNvPr id="30" name="Picture 29"/>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10444330" y="2707070"/>
              <a:ext cx="1638693" cy="1478091"/>
            </a:xfrm>
            <a:prstGeom prst="rect">
              <a:avLst/>
            </a:prstGeom>
          </p:spPr>
        </p:pic>
      </p:grpSp>
      <p:grpSp>
        <p:nvGrpSpPr>
          <p:cNvPr id="12" name="Group 11">
            <a:extLst>
              <a:ext uri="{FF2B5EF4-FFF2-40B4-BE49-F238E27FC236}">
                <a16:creationId xmlns:a16="http://schemas.microsoft.com/office/drawing/2014/main" id="{028B226B-9B84-524F-AA12-647DCE442E8D}"/>
              </a:ext>
            </a:extLst>
          </p:cNvPr>
          <p:cNvGrpSpPr/>
          <p:nvPr userDrawn="1"/>
        </p:nvGrpSpPr>
        <p:grpSpPr>
          <a:xfrm>
            <a:off x="135126" y="4751024"/>
            <a:ext cx="11924702" cy="1481328"/>
            <a:chOff x="135126" y="4751024"/>
            <a:chExt cx="11924702" cy="1481328"/>
          </a:xfrm>
        </p:grpSpPr>
        <p:pic>
          <p:nvPicPr>
            <p:cNvPr id="11" name="Picture 10" descr="Army nurse prosthetic_DVIDS_3312670_sml.jpg"/>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4549129" y="4751024"/>
              <a:ext cx="1228379" cy="1481328"/>
            </a:xfrm>
            <a:prstGeom prst="rect">
              <a:avLst/>
            </a:prstGeom>
          </p:spPr>
        </p:pic>
        <p:pic>
          <p:nvPicPr>
            <p:cNvPr id="13" name="Picture 12" descr="genetics_GettyImages-483674559.jpg"/>
            <p:cNvPicPr>
              <a:picLocks noChangeAspect="1"/>
            </p:cNvPicPr>
            <p:nvPr userDrawn="1"/>
          </p:nvPicPr>
          <p:blipFill rotWithShape="1">
            <a:blip r:embed="rId19" cstate="print">
              <a:extLst>
                <a:ext uri="{28A0092B-C50C-407E-A947-70E740481C1C}">
                  <a14:useLocalDpi xmlns:a14="http://schemas.microsoft.com/office/drawing/2010/main"/>
                </a:ext>
              </a:extLst>
            </a:blip>
            <a:srcRect/>
            <a:stretch/>
          </p:blipFill>
          <p:spPr>
            <a:xfrm>
              <a:off x="2962592" y="4751024"/>
              <a:ext cx="1457382" cy="1481328"/>
            </a:xfrm>
            <a:prstGeom prst="rect">
              <a:avLst/>
            </a:prstGeom>
          </p:spPr>
        </p:pic>
        <p:pic>
          <p:nvPicPr>
            <p:cNvPr id="14" name="Picture 13" descr="PCRP Prog Rvw.png"/>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7093212" y="4751024"/>
              <a:ext cx="1719823" cy="1481328"/>
            </a:xfrm>
            <a:prstGeom prst="rect">
              <a:avLst/>
            </a:prstGeom>
          </p:spPr>
        </p:pic>
        <p:pic>
          <p:nvPicPr>
            <p:cNvPr id="15" name="Picture 14" descr="GettyImages-162264253 copy.psd"/>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5895811" y="4751024"/>
              <a:ext cx="1070517" cy="1481328"/>
            </a:xfrm>
            <a:prstGeom prst="rect">
              <a:avLst/>
            </a:prstGeom>
          </p:spPr>
        </p:pic>
        <p:pic>
          <p:nvPicPr>
            <p:cNvPr id="16" name="Picture 15" descr="Navy dad_DVIDS_4016795_sml.jpg"/>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1779696" y="4751024"/>
              <a:ext cx="1059043" cy="1481328"/>
            </a:xfrm>
            <a:prstGeom prst="rect">
              <a:avLst/>
            </a:prstGeom>
          </p:spPr>
        </p:pic>
        <p:pic>
          <p:nvPicPr>
            <p:cNvPr id="25" name="Picture 24"/>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8950053" y="4751024"/>
              <a:ext cx="1822033" cy="1481328"/>
            </a:xfrm>
            <a:prstGeom prst="rect">
              <a:avLst/>
            </a:prstGeom>
          </p:spPr>
        </p:pic>
        <p:pic>
          <p:nvPicPr>
            <p:cNvPr id="31" name="Picture 30"/>
            <p:cNvPicPr>
              <a:picLocks noChangeAspect="1"/>
            </p:cNvPicPr>
            <p:nvPr userDrawn="1"/>
          </p:nvPicPr>
          <p:blipFill rotWithShape="1">
            <a:blip r:embed="rId24" cstate="print">
              <a:extLst>
                <a:ext uri="{28A0092B-C50C-407E-A947-70E740481C1C}">
                  <a14:useLocalDpi xmlns:a14="http://schemas.microsoft.com/office/drawing/2010/main"/>
                </a:ext>
              </a:extLst>
            </a:blip>
            <a:srcRect/>
            <a:stretch/>
          </p:blipFill>
          <p:spPr>
            <a:xfrm>
              <a:off x="10905133" y="4751024"/>
              <a:ext cx="1154695" cy="1481328"/>
            </a:xfrm>
            <a:prstGeom prst="rect">
              <a:avLst/>
            </a:prstGeom>
          </p:spPr>
        </p:pic>
        <p:pic>
          <p:nvPicPr>
            <p:cNvPr id="10" name="Picture 9">
              <a:extLst>
                <a:ext uri="{FF2B5EF4-FFF2-40B4-BE49-F238E27FC236}">
                  <a16:creationId xmlns:a16="http://schemas.microsoft.com/office/drawing/2014/main" id="{D8998B3B-5362-5C47-9DEE-6EA5C42EE991}"/>
                </a:ext>
              </a:extLst>
            </p:cNvPr>
            <p:cNvPicPr>
              <a:picLocks noChangeAspect="1"/>
            </p:cNvPicPr>
            <p:nvPr userDrawn="1"/>
          </p:nvPicPr>
          <p:blipFill rotWithShape="1">
            <a:blip r:embed="rId25" cstate="print">
              <a:extLst>
                <a:ext uri="{28A0092B-C50C-407E-A947-70E740481C1C}">
                  <a14:useLocalDpi xmlns:a14="http://schemas.microsoft.com/office/drawing/2010/main"/>
                </a:ext>
              </a:extLst>
            </a:blip>
            <a:srcRect/>
            <a:stretch/>
          </p:blipFill>
          <p:spPr>
            <a:xfrm>
              <a:off x="135126" y="4751024"/>
              <a:ext cx="1534682" cy="1481328"/>
            </a:xfrm>
            <a:prstGeom prst="rect">
              <a:avLst/>
            </a:prstGeom>
          </p:spPr>
        </p:pic>
      </p:grpSp>
    </p:spTree>
    <p:extLst>
      <p:ext uri="{BB962C8B-B14F-4D97-AF65-F5344CB8AC3E}">
        <p14:creationId xmlns:p14="http://schemas.microsoft.com/office/powerpoint/2010/main" val="1764466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3D989-9459-6B4E-B549-044F216170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66134" y="388484"/>
            <a:ext cx="1306449" cy="1481328"/>
          </a:xfrm>
          <a:prstGeom prst="rect">
            <a:avLst/>
          </a:prstGeom>
        </p:spPr>
      </p:pic>
      <p:grpSp>
        <p:nvGrpSpPr>
          <p:cNvPr id="57" name="Group 56"/>
          <p:cNvGrpSpPr/>
          <p:nvPr userDrawn="1"/>
        </p:nvGrpSpPr>
        <p:grpSpPr>
          <a:xfrm>
            <a:off x="100453" y="2689295"/>
            <a:ext cx="11958197" cy="1481738"/>
            <a:chOff x="100453" y="2689295"/>
            <a:chExt cx="11958197" cy="1481738"/>
          </a:xfrm>
        </p:grpSpPr>
        <p:pic>
          <p:nvPicPr>
            <p:cNvPr id="26" name="Picture 2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895601" y="2689295"/>
              <a:ext cx="1485900" cy="1481738"/>
            </a:xfrm>
            <a:prstGeom prst="rect">
              <a:avLst/>
            </a:prstGeom>
          </p:spPr>
        </p:pic>
        <p:pic>
          <p:nvPicPr>
            <p:cNvPr id="42" name="Picture 41" descr="AirNatlGrd mom_DVIDS_3931915_sml.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211157" y="2690050"/>
              <a:ext cx="1789111" cy="1479645"/>
            </a:xfrm>
            <a:prstGeom prst="rect">
              <a:avLst/>
            </a:prstGeom>
          </p:spPr>
        </p:pic>
        <p:pic>
          <p:nvPicPr>
            <p:cNvPr id="43" name="Picture 42" descr="GettyImages-629614340 copy.psd"/>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159644" y="2689295"/>
              <a:ext cx="925825" cy="1481738"/>
            </a:xfrm>
            <a:prstGeom prst="rect">
              <a:avLst/>
            </a:prstGeom>
          </p:spPr>
        </p:pic>
        <p:pic>
          <p:nvPicPr>
            <p:cNvPr id="44" name="Picture 43" descr="Screen Shot 2017-10-17 at 1.59.04 PM.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520877" y="2689295"/>
              <a:ext cx="1527997" cy="1481328"/>
            </a:xfrm>
            <a:prstGeom prst="rect">
              <a:avLst/>
            </a:prstGeom>
          </p:spPr>
        </p:pic>
        <p:pic>
          <p:nvPicPr>
            <p:cNvPr id="45" name="Picture 44" descr="gene sequencing_GettyImages-524323559.jp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653456" y="2689295"/>
              <a:ext cx="1117884" cy="1481328"/>
            </a:xfrm>
            <a:prstGeom prst="rect">
              <a:avLst/>
            </a:prstGeom>
          </p:spPr>
        </p:pic>
        <p:pic>
          <p:nvPicPr>
            <p:cNvPr id="46" name="Picture 45" descr="Screen Shot 2017-10-19 at 12.56.26 PM.png"/>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00453" y="2689295"/>
              <a:ext cx="1442233" cy="1481328"/>
            </a:xfrm>
            <a:prstGeom prst="rect">
              <a:avLst/>
            </a:prstGeom>
          </p:spPr>
        </p:pic>
        <p:pic>
          <p:nvPicPr>
            <p:cNvPr id="2" name="Picture 1"/>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125956" y="2689295"/>
              <a:ext cx="1595131" cy="1480400"/>
            </a:xfrm>
            <a:prstGeom prst="rect">
              <a:avLst/>
            </a:prstGeom>
          </p:spPr>
        </p:pic>
        <p:pic>
          <p:nvPicPr>
            <p:cNvPr id="10" name="Picture 9"/>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10846775" y="2689295"/>
              <a:ext cx="1211875" cy="1475224"/>
            </a:xfrm>
            <a:prstGeom prst="rect">
              <a:avLst/>
            </a:prstGeom>
          </p:spPr>
        </p:pic>
      </p:grpSp>
      <p:grpSp>
        <p:nvGrpSpPr>
          <p:cNvPr id="58" name="Group 57"/>
          <p:cNvGrpSpPr/>
          <p:nvPr userDrawn="1"/>
        </p:nvGrpSpPr>
        <p:grpSpPr>
          <a:xfrm>
            <a:off x="93502" y="4943803"/>
            <a:ext cx="11987298" cy="1481329"/>
            <a:chOff x="93502" y="4943803"/>
            <a:chExt cx="11987298" cy="1481329"/>
          </a:xfrm>
        </p:grpSpPr>
        <p:pic>
          <p:nvPicPr>
            <p:cNvPr id="48" name="Picture 47" descr="Navy family_DVIDS_3840018_sml.jpg"/>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4561390" y="4943804"/>
              <a:ext cx="1772295" cy="1479390"/>
            </a:xfrm>
            <a:prstGeom prst="rect">
              <a:avLst/>
            </a:prstGeom>
          </p:spPr>
        </p:pic>
        <p:pic>
          <p:nvPicPr>
            <p:cNvPr id="49" name="Picture 48" descr="Army dad_DVIDS_3525948_sml.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93502" y="4943804"/>
              <a:ext cx="1305678" cy="1475224"/>
            </a:xfrm>
            <a:prstGeom prst="rect">
              <a:avLst/>
            </a:prstGeom>
          </p:spPr>
        </p:pic>
        <p:pic>
          <p:nvPicPr>
            <p:cNvPr id="50" name="Picture 49" descr="GettyImages-119246222 copy.psd"/>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6452902" y="4943804"/>
              <a:ext cx="809889" cy="1481328"/>
            </a:xfrm>
            <a:prstGeom prst="rect">
              <a:avLst/>
            </a:prstGeom>
          </p:spPr>
        </p:pic>
        <p:pic>
          <p:nvPicPr>
            <p:cNvPr id="51" name="Picture 50" descr="spine sml_GettyImages-597659002.jpg"/>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3287929" y="4943804"/>
              <a:ext cx="1154244" cy="1481328"/>
            </a:xfrm>
            <a:prstGeom prst="rect">
              <a:avLst/>
            </a:prstGeom>
          </p:spPr>
        </p:pic>
        <p:pic>
          <p:nvPicPr>
            <p:cNvPr id="52" name="Picture 51" descr="3330756.jpg"/>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7382009" y="4943804"/>
              <a:ext cx="1648756" cy="1481328"/>
            </a:xfrm>
            <a:prstGeom prst="rect">
              <a:avLst/>
            </a:prstGeom>
          </p:spPr>
        </p:pic>
        <p:pic>
          <p:nvPicPr>
            <p:cNvPr id="53" name="Picture 52" descr="Screen Shot 2017-10-19 at 1.08.55 PM.png"/>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1518397" y="4943804"/>
              <a:ext cx="1650315" cy="1481328"/>
            </a:xfrm>
            <a:prstGeom prst="rect">
              <a:avLst/>
            </a:prstGeom>
          </p:spPr>
        </p:pic>
        <p:pic>
          <p:nvPicPr>
            <p:cNvPr id="12" name="Picture 11"/>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149983" y="4943803"/>
              <a:ext cx="1203508" cy="1476047"/>
            </a:xfrm>
            <a:prstGeom prst="rect">
              <a:avLst/>
            </a:prstGeom>
          </p:spPr>
        </p:pic>
        <p:pic>
          <p:nvPicPr>
            <p:cNvPr id="54" name="Picture 53"/>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0469118" y="4943803"/>
              <a:ext cx="1611682" cy="1475224"/>
            </a:xfrm>
            <a:prstGeom prst="rect">
              <a:avLst/>
            </a:prstGeom>
          </p:spPr>
        </p:pic>
      </p:grpSp>
      <p:grpSp>
        <p:nvGrpSpPr>
          <p:cNvPr id="5" name="Group 4">
            <a:extLst>
              <a:ext uri="{FF2B5EF4-FFF2-40B4-BE49-F238E27FC236}">
                <a16:creationId xmlns:a16="http://schemas.microsoft.com/office/drawing/2014/main" id="{0F03B13B-599F-244B-9687-C0D1A04D6825}"/>
              </a:ext>
            </a:extLst>
          </p:cNvPr>
          <p:cNvGrpSpPr/>
          <p:nvPr userDrawn="1"/>
        </p:nvGrpSpPr>
        <p:grpSpPr>
          <a:xfrm>
            <a:off x="92075" y="388484"/>
            <a:ext cx="11976101" cy="1486955"/>
            <a:chOff x="92075" y="388484"/>
            <a:chExt cx="11976101" cy="1486955"/>
          </a:xfrm>
        </p:grpSpPr>
        <p:pic>
          <p:nvPicPr>
            <p:cNvPr id="34" name="Picture 33" descr="AF family_DVIDS_3931435_sml.jpg"/>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6212232" y="388484"/>
              <a:ext cx="1667132" cy="1481780"/>
            </a:xfrm>
            <a:prstGeom prst="rect">
              <a:avLst/>
            </a:prstGeom>
          </p:spPr>
        </p:pic>
        <p:pic>
          <p:nvPicPr>
            <p:cNvPr id="35" name="Picture 34" descr="GettyImages-493887321.jp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639148" y="388936"/>
              <a:ext cx="912401" cy="1481328"/>
            </a:xfrm>
            <a:prstGeom prst="rect">
              <a:avLst/>
            </a:prstGeom>
          </p:spPr>
        </p:pic>
        <p:pic>
          <p:nvPicPr>
            <p:cNvPr id="36" name="Picture 35" descr="GettyImages-512698489 copy.psd"/>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8009953" y="388484"/>
              <a:ext cx="1017601" cy="1481328"/>
            </a:xfrm>
            <a:prstGeom prst="rect">
              <a:avLst/>
            </a:prstGeom>
          </p:spPr>
        </p:pic>
        <p:pic>
          <p:nvPicPr>
            <p:cNvPr id="37" name="Picture 36" descr="3227475.jpg"/>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682138" y="388936"/>
              <a:ext cx="1582725" cy="1481328"/>
            </a:xfrm>
            <a:prstGeom prst="rect">
              <a:avLst/>
            </a:prstGeom>
          </p:spPr>
        </p:pic>
        <p:pic>
          <p:nvPicPr>
            <p:cNvPr id="38" name="Picture 37" descr="GettyImages-486417619.jpg"/>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92075" y="388936"/>
              <a:ext cx="1416484" cy="1481328"/>
            </a:xfrm>
            <a:prstGeom prst="rect">
              <a:avLst/>
            </a:prstGeom>
          </p:spPr>
        </p:pic>
        <p:pic>
          <p:nvPicPr>
            <p:cNvPr id="39" name="Picture 38" descr="OCRP lab.png"/>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4395452" y="388936"/>
              <a:ext cx="1686191" cy="1481328"/>
            </a:xfrm>
            <a:prstGeom prst="rect">
              <a:avLst/>
            </a:prstGeom>
          </p:spPr>
        </p:pic>
        <p:pic>
          <p:nvPicPr>
            <p:cNvPr id="55" name="Picture 54"/>
            <p:cNvPicPr>
              <a:picLocks noChangeAspect="1"/>
            </p:cNvPicPr>
            <p:nvPr userDrawn="1"/>
          </p:nvPicPr>
          <p:blipFill rotWithShape="1">
            <a:blip r:embed="rId25" cstate="print">
              <a:extLst>
                <a:ext uri="{28A0092B-C50C-407E-A947-70E740481C1C}">
                  <a14:useLocalDpi xmlns:a14="http://schemas.microsoft.com/office/drawing/2010/main"/>
                </a:ext>
              </a:extLst>
            </a:blip>
            <a:srcRect/>
            <a:stretch/>
          </p:blipFill>
          <p:spPr>
            <a:xfrm>
              <a:off x="10599708" y="388484"/>
              <a:ext cx="1468468" cy="1486955"/>
            </a:xfrm>
            <a:prstGeom prst="rect">
              <a:avLst/>
            </a:prstGeom>
          </p:spPr>
        </p:pic>
      </p:grpSp>
    </p:spTree>
    <p:extLst>
      <p:ext uri="{BB962C8B-B14F-4D97-AF65-F5344CB8AC3E}">
        <p14:creationId xmlns:p14="http://schemas.microsoft.com/office/powerpoint/2010/main" val="115277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25967" y="1303709"/>
            <a:ext cx="11582400" cy="3259251"/>
          </a:xfrm>
          <a:prstGeom prst="rect">
            <a:avLst/>
          </a:prstGeom>
          <a:ln>
            <a:noFill/>
          </a:ln>
        </p:spPr>
        <p:txBody>
          <a:bodyPr tIns="45720" anchor="ctr">
            <a:normAutofit/>
          </a:bodyPr>
          <a:lstStyle>
            <a:lvl1pPr>
              <a:lnSpc>
                <a:spcPct val="100000"/>
              </a:lnSpc>
              <a:defRPr lang="en-US" sz="3600" dirty="0">
                <a:solidFill>
                  <a:srgbClr val="1A5B9D"/>
                </a:solidFill>
              </a:defRPr>
            </a:lvl1pPr>
          </a:lstStyle>
          <a:p>
            <a:r>
              <a:rPr lang="en-US" dirty="0"/>
              <a:t>Click to edit heading</a:t>
            </a:r>
          </a:p>
        </p:txBody>
      </p:sp>
      <p:sp>
        <p:nvSpPr>
          <p:cNvPr id="2" name="Rectangle 1"/>
          <p:cNvSpPr/>
          <p:nvPr userDrawn="1"/>
        </p:nvSpPr>
        <p:spPr>
          <a:xfrm>
            <a:off x="0" y="4795285"/>
            <a:ext cx="12192000" cy="1658679"/>
          </a:xfrm>
          <a:prstGeom prst="rect">
            <a:avLst/>
          </a:prstGeom>
          <a:solidFill>
            <a:srgbClr val="13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Symbol" pitchFamily="18" charset="2"/>
            </a:endParaRPr>
          </a:p>
        </p:txBody>
      </p:sp>
      <p:sp>
        <p:nvSpPr>
          <p:cNvPr id="7" name="TextBox 6"/>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grpSp>
        <p:nvGrpSpPr>
          <p:cNvPr id="13" name="Group 12">
            <a:extLst>
              <a:ext uri="{FF2B5EF4-FFF2-40B4-BE49-F238E27FC236}">
                <a16:creationId xmlns:a16="http://schemas.microsoft.com/office/drawing/2014/main" id="{5792C26F-D4A2-8D41-99E4-9D135AF9FBD0}"/>
              </a:ext>
            </a:extLst>
          </p:cNvPr>
          <p:cNvGrpSpPr/>
          <p:nvPr userDrawn="1"/>
        </p:nvGrpSpPr>
        <p:grpSpPr>
          <a:xfrm>
            <a:off x="120641" y="4875560"/>
            <a:ext cx="11974088" cy="1513899"/>
            <a:chOff x="120641" y="4875560"/>
            <a:chExt cx="11974088" cy="1513899"/>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0641" y="4883755"/>
              <a:ext cx="1422485" cy="1490472"/>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002259" y="4898987"/>
              <a:ext cx="1106436" cy="149047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842680" y="4893631"/>
              <a:ext cx="2220804" cy="1490472"/>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249190" y="4875560"/>
              <a:ext cx="1270627" cy="1490472"/>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665325" y="4893630"/>
              <a:ext cx="1214735" cy="1490472"/>
            </a:xfrm>
            <a:prstGeom prst="rect">
              <a:avLst/>
            </a:prstGeom>
          </p:spPr>
        </p:pic>
        <p:pic>
          <p:nvPicPr>
            <p:cNvPr id="21" name="Picture 2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8185683" y="4883755"/>
              <a:ext cx="941308" cy="1490472"/>
            </a:xfrm>
            <a:prstGeom prst="rect">
              <a:avLst/>
            </a:prstGeom>
          </p:spPr>
        </p:pic>
        <p:pic>
          <p:nvPicPr>
            <p:cNvPr id="10" name="Picture 9">
              <a:extLst>
                <a:ext uri="{FF2B5EF4-FFF2-40B4-BE49-F238E27FC236}">
                  <a16:creationId xmlns:a16="http://schemas.microsoft.com/office/drawing/2014/main" id="{D450022D-643C-D548-88F0-A1E68CD88D8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4230894" y="4893630"/>
              <a:ext cx="1489587" cy="1490472"/>
            </a:xfrm>
            <a:prstGeom prst="rect">
              <a:avLst/>
            </a:prstGeom>
          </p:spPr>
        </p:pic>
        <p:pic>
          <p:nvPicPr>
            <p:cNvPr id="12" name="Picture 11">
              <a:extLst>
                <a:ext uri="{FF2B5EF4-FFF2-40B4-BE49-F238E27FC236}">
                  <a16:creationId xmlns:a16="http://schemas.microsoft.com/office/drawing/2014/main" id="{B8ABB384-85DF-054B-9ADC-3F867FA357C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0642013" y="4875560"/>
              <a:ext cx="1452716" cy="1490472"/>
            </a:xfrm>
            <a:prstGeom prst="rect">
              <a:avLst/>
            </a:prstGeom>
          </p:spPr>
        </p:pic>
      </p:grpSp>
    </p:spTree>
    <p:extLst>
      <p:ext uri="{BB962C8B-B14F-4D97-AF65-F5344CB8AC3E}">
        <p14:creationId xmlns:p14="http://schemas.microsoft.com/office/powerpoint/2010/main" val="353994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3000" b="1" spc="20" baseline="0">
                <a:solidFill>
                  <a:schemeClr val="bg1"/>
                </a:solidFill>
              </a:defRPr>
            </a:lvl1pPr>
          </a:lstStyle>
          <a:p>
            <a:r>
              <a:rPr lang="en-US" dirty="0"/>
              <a:t>Click to edit title</a:t>
            </a:r>
          </a:p>
        </p:txBody>
      </p:sp>
      <p:sp>
        <p:nvSpPr>
          <p:cNvPr id="5" name="TextBox 4"/>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
        <p:nvSpPr>
          <p:cNvPr id="6" name="Text Placeholder 2"/>
          <p:cNvSpPr>
            <a:spLocks noGrp="1"/>
          </p:cNvSpPr>
          <p:nvPr>
            <p:ph type="body" sz="quarter" idx="12" hasCustomPrompt="1"/>
          </p:nvPr>
        </p:nvSpPr>
        <p:spPr>
          <a:xfrm>
            <a:off x="326065" y="1318438"/>
            <a:ext cx="11582400" cy="1661993"/>
          </a:xfrm>
          <a:prstGeom prst="rect">
            <a:avLst/>
          </a:prstGeom>
        </p:spPr>
        <p:txBody>
          <a:bodyPr>
            <a:spAutoFit/>
          </a:bodyPr>
          <a:lstStyle>
            <a:lvl1pPr marL="342900" indent="-342900">
              <a:spcBef>
                <a:spcPts val="0"/>
              </a:spcBef>
              <a:spcAft>
                <a:spcPts val="600"/>
              </a:spcAft>
              <a:buClrTx/>
              <a:buFont typeface="Wingdings 2" panose="05020102010507070707" pitchFamily="18" charset="2"/>
              <a:buChar char="¿"/>
              <a:defRPr sz="1800" b="1">
                <a:solidFill>
                  <a:srgbClr val="001848"/>
                </a:solidFill>
              </a:defRPr>
            </a:lvl1pPr>
            <a:lvl2pPr marL="628650" indent="-285750">
              <a:spcBef>
                <a:spcPts val="0"/>
              </a:spcBef>
              <a:spcAft>
                <a:spcPts val="600"/>
              </a:spcAft>
              <a:buClrTx/>
              <a:buFont typeface="Wingdings" panose="05000000000000000000" pitchFamily="2" charset="2"/>
              <a:buChar char="v"/>
              <a:defRPr sz="1600" b="0">
                <a:solidFill>
                  <a:schemeClr val="accent2">
                    <a:lumMod val="50000"/>
                  </a:schemeClr>
                </a:solidFill>
              </a:defRPr>
            </a:lvl2pPr>
            <a:lvl3pPr marL="857250" indent="-215900">
              <a:spcBef>
                <a:spcPts val="0"/>
              </a:spcBef>
              <a:spcAft>
                <a:spcPts val="600"/>
              </a:spcAft>
              <a:buClrTx/>
              <a:buFont typeface="Symbol" panose="05050102010706020507" pitchFamily="18" charset="2"/>
              <a:buChar char="·"/>
              <a:defRPr sz="1600">
                <a:solidFill>
                  <a:schemeClr val="accent4">
                    <a:lumMod val="50000"/>
                  </a:schemeClr>
                </a:solidFill>
              </a:defRPr>
            </a:lvl3pPr>
            <a:lvl4pPr marL="1085850" indent="-228600">
              <a:spcBef>
                <a:spcPts val="0"/>
              </a:spcBef>
              <a:spcAft>
                <a:spcPts val="600"/>
              </a:spcAft>
              <a:buClrTx/>
              <a:buFont typeface="Arial" panose="020B0604020202020204" pitchFamily="34" charset="0"/>
              <a:buChar char="○"/>
              <a:defRPr sz="1600">
                <a:solidFill>
                  <a:schemeClr val="accent4">
                    <a:lumMod val="75000"/>
                  </a:schemeClr>
                </a:solidFill>
              </a:defRPr>
            </a:lvl4pPr>
            <a:lvl5pPr marL="1314450" indent="-228600">
              <a:spcBef>
                <a:spcPts val="0"/>
              </a:spcBef>
              <a:spcAft>
                <a:spcPts val="600"/>
              </a:spcAft>
              <a:buClrTx/>
              <a:buFont typeface="Wingdings" panose="05000000000000000000" pitchFamily="2" charset="2"/>
              <a:buChar char="w"/>
              <a:defRPr sz="160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10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ox with Overview">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10" name="Text Placeholder 9"/>
          <p:cNvSpPr>
            <a:spLocks noGrp="1"/>
          </p:cNvSpPr>
          <p:nvPr>
            <p:ph type="body" sz="quarter" idx="10" hasCustomPrompt="1"/>
          </p:nvPr>
        </p:nvSpPr>
        <p:spPr>
          <a:xfrm>
            <a:off x="304799" y="1298449"/>
            <a:ext cx="11582400"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defRPr>
            </a:lvl1pPr>
          </a:lstStyle>
          <a:p>
            <a:pPr marL="0" lvl="0" indent="0" algn="ctr" fontAlgn="base">
              <a:buNone/>
            </a:pPr>
            <a:r>
              <a:rPr lang="en-US" dirty="0"/>
              <a:t>Click to edit subtitle</a:t>
            </a:r>
          </a:p>
        </p:txBody>
      </p:sp>
      <p:sp>
        <p:nvSpPr>
          <p:cNvPr id="6" name="Text Placeholder 2"/>
          <p:cNvSpPr>
            <a:spLocks noGrp="1"/>
          </p:cNvSpPr>
          <p:nvPr>
            <p:ph type="body" sz="quarter" idx="12" hasCustomPrompt="1"/>
          </p:nvPr>
        </p:nvSpPr>
        <p:spPr>
          <a:xfrm>
            <a:off x="779721" y="1913860"/>
            <a:ext cx="10668000" cy="4572000"/>
          </a:xfrm>
          <a:prstGeom prst="rect">
            <a:avLst/>
          </a:prstGeom>
        </p:spPr>
        <p:txBody>
          <a:bodyPr>
            <a:normAutofit/>
          </a:bodyPr>
          <a:lstStyle>
            <a:lvl1pPr marL="344488" indent="-344488">
              <a:spcBef>
                <a:spcPts val="600"/>
              </a:spcBef>
              <a:spcAft>
                <a:spcPts val="200"/>
              </a:spcAft>
              <a:buClrTx/>
              <a:buFont typeface="Wingdings 2" panose="05020102010507070707" pitchFamily="18" charset="2"/>
              <a:buChar char="¿"/>
              <a:defRPr sz="2400" b="1">
                <a:solidFill>
                  <a:srgbClr val="001848"/>
                </a:solidFill>
              </a:defRPr>
            </a:lvl1pPr>
            <a:lvl2pPr marL="630238" indent="-285750">
              <a:spcBef>
                <a:spcPts val="0"/>
              </a:spcBef>
              <a:spcAft>
                <a:spcPts val="200"/>
              </a:spcAft>
              <a:buClrTx/>
              <a:buFont typeface="Wingdings" panose="05000000000000000000" pitchFamily="2" charset="2"/>
              <a:buChar char="v"/>
              <a:defRPr sz="1800">
                <a:solidFill>
                  <a:schemeClr val="accent2">
                    <a:lumMod val="50000"/>
                  </a:schemeClr>
                </a:solidFill>
              </a:defRPr>
            </a:lvl2pPr>
            <a:lvl3pPr marL="914400" indent="-222250">
              <a:spcBef>
                <a:spcPts val="0"/>
              </a:spcBef>
              <a:spcAft>
                <a:spcPts val="200"/>
              </a:spcAft>
              <a:buClrTx/>
              <a:buFont typeface="Symbol" panose="05050102010706020507" pitchFamily="18" charset="2"/>
              <a:buChar char="·"/>
              <a:defRPr sz="14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9" name="TextBox 8"/>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343294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s with Overview">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4" name="Text Placeholder 3"/>
          <p:cNvSpPr>
            <a:spLocks noGrp="1"/>
          </p:cNvSpPr>
          <p:nvPr>
            <p:ph type="body" sz="quarter" idx="12" hasCustomPrompt="1"/>
          </p:nvPr>
        </p:nvSpPr>
        <p:spPr>
          <a:xfrm>
            <a:off x="779721" y="1328044"/>
            <a:ext cx="10674891" cy="618631"/>
          </a:xfrm>
          <a:prstGeom prst="rect">
            <a:avLst/>
          </a:prstGeom>
        </p:spPr>
        <p:txBody>
          <a:bodyPr vert="horz" lIns="91440" tIns="45720" rIns="91440" bIns="18288" rtlCol="0" anchor="ctr">
            <a:normAutofit/>
          </a:bodyPr>
          <a:lstStyle>
            <a:lvl1pPr>
              <a:defRPr lang="en-US" sz="3200" dirty="0" smtClean="0">
                <a:solidFill>
                  <a:srgbClr val="1A5B9D"/>
                </a:solidFill>
                <a:effectLst/>
              </a:defRPr>
            </a:lvl1pPr>
          </a:lstStyle>
          <a:p>
            <a:pPr marL="0" lvl="0" indent="0">
              <a:buNone/>
            </a:pPr>
            <a:r>
              <a:rPr lang="en-US" dirty="0"/>
              <a:t>Click to edit heading</a:t>
            </a:r>
          </a:p>
        </p:txBody>
      </p:sp>
      <p:sp>
        <p:nvSpPr>
          <p:cNvPr id="5" name="Text Placeholder 2"/>
          <p:cNvSpPr>
            <a:spLocks noGrp="1"/>
          </p:cNvSpPr>
          <p:nvPr>
            <p:ph type="body" sz="quarter" idx="13" hasCustomPrompt="1"/>
          </p:nvPr>
        </p:nvSpPr>
        <p:spPr>
          <a:xfrm>
            <a:off x="1233377" y="1946674"/>
            <a:ext cx="10214344" cy="913070"/>
          </a:xfrm>
          <a:prstGeom prst="rect">
            <a:avLst/>
          </a:prstGeom>
        </p:spPr>
        <p:txBody>
          <a:bodyPr tIns="18288">
            <a:spAutoFit/>
          </a:bodyPr>
          <a:lstStyle>
            <a:lvl1pPr marL="339725" indent="-339725">
              <a:spcBef>
                <a:spcPts val="600"/>
              </a:spcBef>
              <a:spcAft>
                <a:spcPts val="200"/>
              </a:spcAft>
              <a:buClrTx/>
              <a:buFont typeface="Wingdings 2" panose="05020102010507070707" pitchFamily="18" charset="2"/>
              <a:buChar char="¿"/>
              <a:defRPr sz="2000" b="1">
                <a:solidFill>
                  <a:srgbClr val="001848"/>
                </a:solidFill>
              </a:defRPr>
            </a:lvl1pPr>
            <a:lvl2pPr marL="627063" indent="-276225">
              <a:spcBef>
                <a:spcPts val="0"/>
              </a:spcBef>
              <a:spcAft>
                <a:spcPts val="200"/>
              </a:spcAft>
              <a:buClrTx/>
              <a:buFont typeface="Wingdings" panose="05000000000000000000" pitchFamily="2" charset="2"/>
              <a:buChar char="v"/>
              <a:defRPr sz="1600">
                <a:solidFill>
                  <a:schemeClr val="accent2">
                    <a:lumMod val="50000"/>
                  </a:schemeClr>
                </a:solidFill>
              </a:defRPr>
            </a:lvl2pPr>
            <a:lvl3pPr marL="796925" indent="-157163">
              <a:spcBef>
                <a:spcPts val="0"/>
              </a:spcBef>
              <a:spcAft>
                <a:spcPts val="200"/>
              </a:spcAft>
              <a:buClrTx/>
              <a:buFont typeface="Symbol" panose="05050102010706020507" pitchFamily="18" charset="2"/>
              <a:buChar char="·"/>
              <a:defRPr sz="14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8" name="Text Placeholder 3"/>
          <p:cNvSpPr>
            <a:spLocks noGrp="1"/>
          </p:cNvSpPr>
          <p:nvPr>
            <p:ph type="body" sz="quarter" idx="14" hasCustomPrompt="1"/>
          </p:nvPr>
        </p:nvSpPr>
        <p:spPr>
          <a:xfrm>
            <a:off x="779721" y="3677948"/>
            <a:ext cx="10674891" cy="618631"/>
          </a:xfrm>
          <a:prstGeom prst="rect">
            <a:avLst/>
          </a:prstGeom>
        </p:spPr>
        <p:txBody>
          <a:bodyPr bIns="18288" anchor="ctr">
            <a:normAutofit/>
          </a:bodyPr>
          <a:lstStyle>
            <a:lvl1pPr marL="0" indent="0" algn="l">
              <a:buNone/>
              <a:defRPr lang="en-US" sz="3200" dirty="0" smtClean="0">
                <a:solidFill>
                  <a:srgbClr val="1A5B9D"/>
                </a:solidFill>
                <a:effectLst/>
              </a:defRPr>
            </a:lvl1pPr>
          </a:lstStyle>
          <a:p>
            <a:pPr lvl="0"/>
            <a:r>
              <a:rPr lang="en-US" dirty="0"/>
              <a:t>Click to edit heading</a:t>
            </a:r>
          </a:p>
        </p:txBody>
      </p:sp>
      <p:sp>
        <p:nvSpPr>
          <p:cNvPr id="9" name="Text Placeholder 2"/>
          <p:cNvSpPr>
            <a:spLocks noGrp="1"/>
          </p:cNvSpPr>
          <p:nvPr>
            <p:ph type="body" sz="quarter" idx="15" hasCustomPrompt="1"/>
          </p:nvPr>
        </p:nvSpPr>
        <p:spPr>
          <a:xfrm>
            <a:off x="1233377" y="4296580"/>
            <a:ext cx="10214344" cy="913070"/>
          </a:xfrm>
          <a:prstGeom prst="rect">
            <a:avLst/>
          </a:prstGeom>
        </p:spPr>
        <p:txBody>
          <a:bodyPr tIns="18288">
            <a:spAutoFit/>
          </a:bodyPr>
          <a:lstStyle>
            <a:lvl1pPr marL="339725" indent="-339725">
              <a:spcBef>
                <a:spcPts val="600"/>
              </a:spcBef>
              <a:spcAft>
                <a:spcPts val="200"/>
              </a:spcAft>
              <a:buClrTx/>
              <a:buFont typeface="Wingdings 2" panose="05020102010507070707" pitchFamily="18" charset="2"/>
              <a:buChar char="¿"/>
              <a:defRPr sz="2000" b="1">
                <a:solidFill>
                  <a:srgbClr val="001848"/>
                </a:solidFill>
              </a:defRPr>
            </a:lvl1pPr>
            <a:lvl2pPr marL="627063" indent="-276225">
              <a:spcBef>
                <a:spcPts val="0"/>
              </a:spcBef>
              <a:spcAft>
                <a:spcPts val="200"/>
              </a:spcAft>
              <a:buClrTx/>
              <a:buFont typeface="Wingdings" panose="05000000000000000000" pitchFamily="2" charset="2"/>
              <a:buChar char="v"/>
              <a:defRPr sz="1600">
                <a:solidFill>
                  <a:schemeClr val="accent2">
                    <a:lumMod val="50000"/>
                  </a:schemeClr>
                </a:solidFill>
              </a:defRPr>
            </a:lvl2pPr>
            <a:lvl3pPr marL="796925" indent="-157163">
              <a:spcBef>
                <a:spcPts val="0"/>
              </a:spcBef>
              <a:spcAft>
                <a:spcPts val="200"/>
              </a:spcAft>
              <a:buClrTx/>
              <a:buFont typeface="Symbol" panose="05050102010706020507" pitchFamily="18" charset="2"/>
              <a:buChar char="·"/>
              <a:defRPr sz="14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10" name="TextBox 9"/>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429208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3000" b="1" spc="20" baseline="0">
                <a:solidFill>
                  <a:schemeClr val="bg1"/>
                </a:solidFill>
              </a:defRPr>
            </a:lvl1pPr>
          </a:lstStyle>
          <a:p>
            <a:r>
              <a:rPr lang="en-US" dirty="0"/>
              <a:t>Click to edit title</a:t>
            </a:r>
          </a:p>
        </p:txBody>
      </p:sp>
      <p:sp>
        <p:nvSpPr>
          <p:cNvPr id="3" name="Text Placeholder 2"/>
          <p:cNvSpPr>
            <a:spLocks noGrp="1"/>
          </p:cNvSpPr>
          <p:nvPr>
            <p:ph type="body" sz="quarter" idx="12" hasCustomPrompt="1"/>
          </p:nvPr>
        </p:nvSpPr>
        <p:spPr>
          <a:xfrm>
            <a:off x="326065" y="1318438"/>
            <a:ext cx="11582400" cy="1661993"/>
          </a:xfrm>
          <a:prstGeom prst="rect">
            <a:avLst/>
          </a:prstGeom>
        </p:spPr>
        <p:txBody>
          <a:bodyPr>
            <a:spAutoFit/>
          </a:bodyPr>
          <a:lstStyle>
            <a:lvl1pPr marL="342900" indent="-342900">
              <a:spcBef>
                <a:spcPts val="0"/>
              </a:spcBef>
              <a:spcAft>
                <a:spcPts val="600"/>
              </a:spcAft>
              <a:buClrTx/>
              <a:buFont typeface="Wingdings 2" panose="05020102010507070707" pitchFamily="18" charset="2"/>
              <a:buChar char="¿"/>
              <a:defRPr sz="1800" b="1">
                <a:solidFill>
                  <a:srgbClr val="001848"/>
                </a:solidFill>
              </a:defRPr>
            </a:lvl1pPr>
            <a:lvl2pPr marL="628650" indent="-285750">
              <a:spcBef>
                <a:spcPts val="0"/>
              </a:spcBef>
              <a:spcAft>
                <a:spcPts val="600"/>
              </a:spcAft>
              <a:buClrTx/>
              <a:buFont typeface="Wingdings" panose="05000000000000000000" pitchFamily="2" charset="2"/>
              <a:buChar char="v"/>
              <a:defRPr sz="1600" b="0">
                <a:solidFill>
                  <a:schemeClr val="accent2">
                    <a:lumMod val="50000"/>
                  </a:schemeClr>
                </a:solidFill>
              </a:defRPr>
            </a:lvl2pPr>
            <a:lvl3pPr marL="857250" indent="-215900">
              <a:spcBef>
                <a:spcPts val="0"/>
              </a:spcBef>
              <a:spcAft>
                <a:spcPts val="600"/>
              </a:spcAft>
              <a:buClrTx/>
              <a:buFont typeface="Symbol" panose="05050102010706020507" pitchFamily="18" charset="2"/>
              <a:buChar char="·"/>
              <a:defRPr sz="1600">
                <a:solidFill>
                  <a:schemeClr val="accent4">
                    <a:lumMod val="50000"/>
                  </a:schemeClr>
                </a:solidFill>
              </a:defRPr>
            </a:lvl3pPr>
            <a:lvl4pPr marL="1085850" indent="-228600">
              <a:spcBef>
                <a:spcPts val="0"/>
              </a:spcBef>
              <a:spcAft>
                <a:spcPts val="600"/>
              </a:spcAft>
              <a:buClrTx/>
              <a:buFont typeface="Arial" panose="020B0604020202020204" pitchFamily="34" charset="0"/>
              <a:buChar char="○"/>
              <a:defRPr sz="1600">
                <a:solidFill>
                  <a:schemeClr val="accent4">
                    <a:lumMod val="75000"/>
                  </a:schemeClr>
                </a:solidFill>
              </a:defRPr>
            </a:lvl4pPr>
            <a:lvl5pPr marL="1314450" indent="-228600">
              <a:spcBef>
                <a:spcPts val="0"/>
              </a:spcBef>
              <a:spcAft>
                <a:spcPts val="600"/>
              </a:spcAft>
              <a:buClrTx/>
              <a:buFont typeface="Wingdings" panose="05000000000000000000" pitchFamily="2" charset="2"/>
              <a:buChar char="w"/>
              <a:defRPr sz="160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22970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ox with 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10" name="Text Placeholder 9"/>
          <p:cNvSpPr>
            <a:spLocks noGrp="1"/>
          </p:cNvSpPr>
          <p:nvPr>
            <p:ph type="body" sz="quarter" idx="10" hasCustomPrompt="1"/>
          </p:nvPr>
        </p:nvSpPr>
        <p:spPr>
          <a:xfrm>
            <a:off x="304799" y="1298449"/>
            <a:ext cx="11582400" cy="492443"/>
          </a:xfrm>
          <a:prstGeom prst="rect">
            <a:avLst/>
          </a:prstGeom>
          <a:solidFill>
            <a:srgbClr val="024984">
              <a:alpha val="64706"/>
            </a:srgbClr>
          </a:solidFill>
          <a:ln w="6350" cmpd="sng">
            <a:solidFill>
              <a:schemeClr val="tx1"/>
            </a:solidFill>
          </a:ln>
          <a:effectLst>
            <a:outerShdw blurRad="76200" dist="25400" dir="2700000" algn="tl" rotWithShape="0">
              <a:prstClr val="black">
                <a:alpha val="60000"/>
              </a:prstClr>
            </a:outerShdw>
          </a:effectLst>
          <a:scene3d>
            <a:camera prst="orthographicFront"/>
            <a:lightRig rig="flat" dir="t">
              <a:rot lat="0" lon="0" rev="6480000"/>
            </a:lightRig>
          </a:scene3d>
          <a:sp3d prstMaterial="flat"/>
        </p:spPr>
        <p:txBody>
          <a:bodyPr vert="horz" wrap="square" lIns="182880" tIns="91440" rIns="182880" bIns="91440" rtlCol="0">
            <a:spAutoFit/>
          </a:bodyPr>
          <a:lstStyle>
            <a:lvl1pPr>
              <a:defRPr lang="en-US" sz="2000" i="0" dirty="0">
                <a:solidFill>
                  <a:schemeClr val="bg1"/>
                </a:solidFill>
                <a:effectLst>
                  <a:outerShdw blurRad="101600" dist="25400" dir="1800000" algn="tl" rotWithShape="0">
                    <a:prstClr val="black"/>
                  </a:outerShdw>
                </a:effectLst>
                <a:latin typeface="+mj-lt"/>
                <a:sym typeface="Symbol" pitchFamily="18" charset="2"/>
              </a:defRPr>
            </a:lvl1pPr>
          </a:lstStyle>
          <a:p>
            <a:pPr marL="0" lvl="0" indent="0" algn="ctr" fontAlgn="base">
              <a:buNone/>
            </a:pPr>
            <a:r>
              <a:rPr lang="en-US" dirty="0"/>
              <a:t>Click to edit subtitle</a:t>
            </a:r>
          </a:p>
        </p:txBody>
      </p:sp>
      <p:sp>
        <p:nvSpPr>
          <p:cNvPr id="13" name="Text Placeholder 2"/>
          <p:cNvSpPr>
            <a:spLocks noGrp="1"/>
          </p:cNvSpPr>
          <p:nvPr>
            <p:ph type="body" sz="quarter" idx="12" hasCustomPrompt="1"/>
          </p:nvPr>
        </p:nvSpPr>
        <p:spPr>
          <a:xfrm>
            <a:off x="326065" y="1818162"/>
            <a:ext cx="11582400" cy="4645152"/>
          </a:xfrm>
          <a:prstGeom prst="rect">
            <a:avLst/>
          </a:prstGeom>
        </p:spPr>
        <p:txBody>
          <a:bodyPr>
            <a:norm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2250">
              <a:spcBef>
                <a:spcPts val="0"/>
              </a:spcBef>
              <a:spcAft>
                <a:spcPts val="100"/>
              </a:spcAft>
              <a:buClrTx/>
              <a:buFont typeface="Wingdings" panose="05000000000000000000" pitchFamily="2" charset="2"/>
              <a:buChar char="v"/>
              <a:defRPr sz="1400" b="0">
                <a:solidFill>
                  <a:schemeClr val="accent2">
                    <a:lumMod val="50000"/>
                  </a:schemeClr>
                </a:solidFill>
              </a:defRPr>
            </a:lvl2pPr>
            <a:lvl3pPr marL="627063" indent="-158750">
              <a:spcBef>
                <a:spcPts val="0"/>
              </a:spcBef>
              <a:spcAft>
                <a:spcPts val="100"/>
              </a:spcAft>
              <a:buClrTx/>
              <a:buFont typeface="Symbol" panose="05050102010706020507" pitchFamily="18" charset="2"/>
              <a:buChar char="·"/>
              <a:defRPr sz="1200">
                <a:solidFill>
                  <a:schemeClr val="accent4">
                    <a:lumMod val="50000"/>
                  </a:schemeClr>
                </a:solidFill>
              </a:defRPr>
            </a:lvl3pPr>
            <a:lvl4pPr marL="796925" indent="-169863">
              <a:spcBef>
                <a:spcPts val="0"/>
              </a:spcBef>
              <a:spcAft>
                <a:spcPts val="100"/>
              </a:spcAft>
              <a:buClrTx/>
              <a:buFont typeface="Arial" panose="020B0604020202020204" pitchFamily="34" charset="0"/>
              <a:buChar char="○"/>
              <a:defRPr sz="1050">
                <a:solidFill>
                  <a:schemeClr val="accent4">
                    <a:lumMod val="75000"/>
                  </a:schemeClr>
                </a:solidFill>
              </a:defRPr>
            </a:lvl4pPr>
            <a:lvl5pPr marL="966788" indent="-168275">
              <a:spcBef>
                <a:spcPts val="0"/>
              </a:spcBef>
              <a:spcAft>
                <a:spcPts val="100"/>
              </a:spcAft>
              <a:buClrTx/>
              <a:buFont typeface="Wingdings" panose="05000000000000000000" pitchFamily="2" charset="2"/>
              <a:buChar char="w"/>
              <a:defRPr sz="1050" i="1">
                <a:solidFill>
                  <a:schemeClr val="accent4">
                    <a:lumMod val="7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288908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s with Out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967563"/>
          </a:xfrm>
          <a:prstGeom prst="rect">
            <a:avLst/>
          </a:prstGeom>
        </p:spPr>
        <p:txBody>
          <a:bodyPr tIns="91440" anchor="b">
            <a:normAutofit/>
          </a:bodyPr>
          <a:lstStyle>
            <a:lvl1pPr>
              <a:lnSpc>
                <a:spcPts val="3000"/>
              </a:lnSpc>
              <a:defRPr sz="2800" b="1" spc="20" baseline="0">
                <a:solidFill>
                  <a:schemeClr val="bg1"/>
                </a:solidFill>
              </a:defRPr>
            </a:lvl1pPr>
          </a:lstStyle>
          <a:p>
            <a:r>
              <a:rPr lang="en-US" dirty="0"/>
              <a:t>Click to edit title</a:t>
            </a:r>
          </a:p>
        </p:txBody>
      </p:sp>
      <p:sp>
        <p:nvSpPr>
          <p:cNvPr id="4" name="Text Placeholder 3"/>
          <p:cNvSpPr>
            <a:spLocks noGrp="1"/>
          </p:cNvSpPr>
          <p:nvPr>
            <p:ph type="body" sz="quarter" idx="12" hasCustomPrompt="1"/>
          </p:nvPr>
        </p:nvSpPr>
        <p:spPr>
          <a:xfrm>
            <a:off x="304800" y="1262003"/>
            <a:ext cx="11582400" cy="495520"/>
          </a:xfrm>
          <a:prstGeom prst="rect">
            <a:avLst/>
          </a:prstGeom>
        </p:spPr>
        <p:txBody>
          <a:bodyPr vert="horz" lIns="91440" tIns="45720" rIns="91440" bIns="18288" rtlCol="0" anchor="ctr">
            <a:normAutofit/>
          </a:bodyPr>
          <a:lstStyle>
            <a:lvl1pPr>
              <a:defRPr lang="en-US" sz="2800" dirty="0" smtClean="0">
                <a:solidFill>
                  <a:srgbClr val="1A5B9D"/>
                </a:solidFill>
                <a:effectLst/>
              </a:defRPr>
            </a:lvl1pPr>
          </a:lstStyle>
          <a:p>
            <a:pPr marL="0" lvl="0" indent="0">
              <a:buNone/>
            </a:pPr>
            <a:r>
              <a:rPr lang="en-US" dirty="0"/>
              <a:t>Click to edit heading</a:t>
            </a:r>
          </a:p>
        </p:txBody>
      </p:sp>
      <p:sp>
        <p:nvSpPr>
          <p:cNvPr id="5" name="Text Placeholder 2"/>
          <p:cNvSpPr>
            <a:spLocks noGrp="1"/>
          </p:cNvSpPr>
          <p:nvPr>
            <p:ph type="body" sz="quarter" idx="13" hasCustomPrompt="1"/>
          </p:nvPr>
        </p:nvSpPr>
        <p:spPr>
          <a:xfrm>
            <a:off x="609600" y="1757522"/>
            <a:ext cx="11277600" cy="762260"/>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3838">
              <a:spcBef>
                <a:spcPts val="0"/>
              </a:spcBef>
              <a:spcAft>
                <a:spcPts val="100"/>
              </a:spcAft>
              <a:buClrTx/>
              <a:buFont typeface="Wingdings" panose="05000000000000000000" pitchFamily="2" charset="2"/>
              <a:buChar char="v"/>
              <a:defRPr sz="1400">
                <a:solidFill>
                  <a:schemeClr val="accent2">
                    <a:lumMod val="50000"/>
                  </a:schemeClr>
                </a:solidFill>
              </a:defRPr>
            </a:lvl2pPr>
            <a:lvl3pPr marL="574675" indent="-104775">
              <a:spcBef>
                <a:spcPts val="0"/>
              </a:spcBef>
              <a:spcAft>
                <a:spcPts val="100"/>
              </a:spcAft>
              <a:buClrTx/>
              <a:buFont typeface="Symbol" panose="05050102010706020507" pitchFamily="18" charset="2"/>
              <a:buChar char="·"/>
              <a:defRPr sz="12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8" name="Text Placeholder 3"/>
          <p:cNvSpPr>
            <a:spLocks noGrp="1"/>
          </p:cNvSpPr>
          <p:nvPr>
            <p:ph type="body" sz="quarter" idx="14" hasCustomPrompt="1"/>
          </p:nvPr>
        </p:nvSpPr>
        <p:spPr>
          <a:xfrm>
            <a:off x="304800" y="3031496"/>
            <a:ext cx="11582400" cy="495520"/>
          </a:xfrm>
          <a:prstGeom prst="rect">
            <a:avLst/>
          </a:prstGeom>
        </p:spPr>
        <p:txBody>
          <a:bodyPr vert="horz" lIns="91440" tIns="45720" rIns="91440" bIns="18288" rtlCol="0" anchor="ctr">
            <a:normAutofit/>
          </a:bodyPr>
          <a:lstStyle>
            <a:lvl1pPr>
              <a:defRPr lang="en-US" sz="2800" dirty="0" smtClean="0">
                <a:solidFill>
                  <a:srgbClr val="1A5B9D"/>
                </a:solidFill>
                <a:effectLst/>
              </a:defRPr>
            </a:lvl1pPr>
          </a:lstStyle>
          <a:p>
            <a:pPr marL="0" lvl="0" indent="0">
              <a:buNone/>
            </a:pPr>
            <a:r>
              <a:rPr lang="en-US" dirty="0"/>
              <a:t>Click to edit heading</a:t>
            </a:r>
          </a:p>
        </p:txBody>
      </p:sp>
      <p:sp>
        <p:nvSpPr>
          <p:cNvPr id="9" name="Text Placeholder 2"/>
          <p:cNvSpPr>
            <a:spLocks noGrp="1"/>
          </p:cNvSpPr>
          <p:nvPr>
            <p:ph type="body" sz="quarter" idx="15" hasCustomPrompt="1"/>
          </p:nvPr>
        </p:nvSpPr>
        <p:spPr>
          <a:xfrm>
            <a:off x="609600" y="3527016"/>
            <a:ext cx="11277600" cy="762260"/>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3838">
              <a:spcBef>
                <a:spcPts val="0"/>
              </a:spcBef>
              <a:spcAft>
                <a:spcPts val="100"/>
              </a:spcAft>
              <a:buClrTx/>
              <a:buFont typeface="Wingdings" panose="05000000000000000000" pitchFamily="2" charset="2"/>
              <a:buChar char="v"/>
              <a:defRPr sz="1400">
                <a:solidFill>
                  <a:schemeClr val="accent2">
                    <a:lumMod val="50000"/>
                  </a:schemeClr>
                </a:solidFill>
              </a:defRPr>
            </a:lvl2pPr>
            <a:lvl3pPr marL="574675" indent="-104775">
              <a:spcBef>
                <a:spcPts val="0"/>
              </a:spcBef>
              <a:spcAft>
                <a:spcPts val="100"/>
              </a:spcAft>
              <a:buClrTx/>
              <a:buFont typeface="Symbol" panose="05050102010706020507" pitchFamily="18" charset="2"/>
              <a:buChar char="·"/>
              <a:defRPr sz="12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10" name="Text Placeholder 3"/>
          <p:cNvSpPr>
            <a:spLocks noGrp="1"/>
          </p:cNvSpPr>
          <p:nvPr>
            <p:ph type="body" sz="quarter" idx="16" hasCustomPrompt="1"/>
          </p:nvPr>
        </p:nvSpPr>
        <p:spPr>
          <a:xfrm>
            <a:off x="304800" y="4800988"/>
            <a:ext cx="11582400" cy="495520"/>
          </a:xfrm>
          <a:prstGeom prst="rect">
            <a:avLst/>
          </a:prstGeom>
        </p:spPr>
        <p:txBody>
          <a:bodyPr vert="horz" lIns="91440" tIns="45720" rIns="91440" bIns="18288" rtlCol="0" anchor="ctr">
            <a:normAutofit/>
          </a:bodyPr>
          <a:lstStyle>
            <a:lvl1pPr>
              <a:defRPr lang="en-US" sz="2800" dirty="0" smtClean="0">
                <a:solidFill>
                  <a:srgbClr val="1A5B9D"/>
                </a:solidFill>
                <a:effectLst/>
              </a:defRPr>
            </a:lvl1pPr>
          </a:lstStyle>
          <a:p>
            <a:pPr marL="0" lvl="0" indent="0">
              <a:buNone/>
            </a:pPr>
            <a:r>
              <a:rPr lang="en-US" dirty="0"/>
              <a:t>Click to edit heading</a:t>
            </a:r>
          </a:p>
        </p:txBody>
      </p:sp>
      <p:sp>
        <p:nvSpPr>
          <p:cNvPr id="11" name="Text Placeholder 2"/>
          <p:cNvSpPr>
            <a:spLocks noGrp="1"/>
          </p:cNvSpPr>
          <p:nvPr>
            <p:ph type="body" sz="quarter" idx="17" hasCustomPrompt="1"/>
          </p:nvPr>
        </p:nvSpPr>
        <p:spPr>
          <a:xfrm>
            <a:off x="609600" y="5296508"/>
            <a:ext cx="11277600" cy="762260"/>
          </a:xfrm>
          <a:prstGeom prst="rect">
            <a:avLst/>
          </a:prstGeom>
        </p:spPr>
        <p:txBody>
          <a:bodyPr wrap="square" tIns="18288">
            <a:spAutoFit/>
          </a:bodyPr>
          <a:lstStyle>
            <a:lvl1pPr marL="233363" indent="-233363">
              <a:spcBef>
                <a:spcPts val="200"/>
              </a:spcBef>
              <a:spcAft>
                <a:spcPts val="100"/>
              </a:spcAft>
              <a:buClrTx/>
              <a:buFont typeface="Wingdings 2" panose="05020102010507070707" pitchFamily="18" charset="2"/>
              <a:buChar char="¿"/>
              <a:defRPr sz="1600" b="1">
                <a:solidFill>
                  <a:srgbClr val="001848"/>
                </a:solidFill>
              </a:defRPr>
            </a:lvl1pPr>
            <a:lvl2pPr marL="457200" indent="-223838">
              <a:spcBef>
                <a:spcPts val="0"/>
              </a:spcBef>
              <a:spcAft>
                <a:spcPts val="100"/>
              </a:spcAft>
              <a:buClrTx/>
              <a:buFont typeface="Wingdings" panose="05000000000000000000" pitchFamily="2" charset="2"/>
              <a:buChar char="v"/>
              <a:defRPr sz="1400">
                <a:solidFill>
                  <a:schemeClr val="accent2">
                    <a:lumMod val="50000"/>
                  </a:schemeClr>
                </a:solidFill>
              </a:defRPr>
            </a:lvl2pPr>
            <a:lvl3pPr marL="574675" indent="-104775">
              <a:spcBef>
                <a:spcPts val="0"/>
              </a:spcBef>
              <a:spcAft>
                <a:spcPts val="100"/>
              </a:spcAft>
              <a:buClrTx/>
              <a:buFont typeface="Symbol" panose="05050102010706020507" pitchFamily="18" charset="2"/>
              <a:buChar char="·"/>
              <a:defRPr sz="1200">
                <a:solidFill>
                  <a:schemeClr val="accent4">
                    <a:lumMod val="50000"/>
                  </a:schemeClr>
                </a:solidFill>
              </a:defRPr>
            </a:lvl3pPr>
          </a:lstStyle>
          <a:p>
            <a:pPr lvl="0"/>
            <a:r>
              <a:rPr lang="en-US" dirty="0"/>
              <a:t>Click to edit text</a:t>
            </a:r>
          </a:p>
          <a:p>
            <a:pPr lvl="1"/>
            <a:r>
              <a:rPr lang="en-US" dirty="0"/>
              <a:t>Second level</a:t>
            </a:r>
          </a:p>
          <a:p>
            <a:pPr lvl="2"/>
            <a:r>
              <a:rPr lang="en-US" dirty="0"/>
              <a:t>Third level</a:t>
            </a:r>
          </a:p>
        </p:txBody>
      </p:sp>
      <p:sp>
        <p:nvSpPr>
          <p:cNvPr id="12" name="TextBox 11"/>
          <p:cNvSpPr txBox="1"/>
          <p:nvPr userDrawn="1"/>
        </p:nvSpPr>
        <p:spPr>
          <a:xfrm>
            <a:off x="9219613" y="6485863"/>
            <a:ext cx="2844800" cy="27699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E1EE2-FDF8-44B1-A716-A4229DD74B8C}" type="slidenum">
              <a:rPr kumimoji="0" lang="en-US" sz="1200" b="1" i="0" u="none" strike="noStrike" kern="1200" cap="none" spc="0" normalizeH="0" baseline="0" noProof="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3486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0" y="4906"/>
            <a:ext cx="12192000" cy="1018032"/>
          </a:xfrm>
          <a:prstGeom prst="rect">
            <a:avLst/>
          </a:prstGeom>
        </p:spPr>
      </p:pic>
      <p:sp>
        <p:nvSpPr>
          <p:cNvPr id="9" name="Rectangle 8"/>
          <p:cNvSpPr/>
          <p:nvPr userDrawn="1"/>
        </p:nvSpPr>
        <p:spPr>
          <a:xfrm>
            <a:off x="0" y="971988"/>
            <a:ext cx="12192000" cy="101900"/>
          </a:xfrm>
          <a:prstGeom prst="rect">
            <a:avLst/>
          </a:prstGeom>
          <a:solidFill>
            <a:srgbClr val="0C1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Symbol" pitchFamily="18" charset="2"/>
            </a:endParaRPr>
          </a:p>
        </p:txBody>
      </p:sp>
      <p:sp>
        <p:nvSpPr>
          <p:cNvPr id="2" name="Slide Number Placeholder 1"/>
          <p:cNvSpPr>
            <a:spLocks noGrp="1"/>
          </p:cNvSpPr>
          <p:nvPr>
            <p:ph type="sldNum" sz="quarter" idx="4"/>
          </p:nvPr>
        </p:nvSpPr>
        <p:spPr>
          <a:xfrm>
            <a:off x="9219613" y="6485643"/>
            <a:ext cx="2844800" cy="276999"/>
          </a:xfrm>
          <a:prstGeom prst="rect">
            <a:avLst/>
          </a:prstGeom>
        </p:spPr>
        <p:txBody>
          <a:bodyPr vert="horz" lIns="91440" tIns="45720" rIns="91440" bIns="45720" rtlCol="0" anchor="ctr">
            <a:spAutoFit/>
          </a:bodyPr>
          <a:lstStyle>
            <a:lvl1pPr algn="r">
              <a:defRPr sz="1200" b="1">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7C3BD4-CD90-4119-812F-470A2A33676B}" type="slidenum">
              <a:rPr kumimoji="0" lang="en-US" sz="1200" b="1" i="0" u="none" strike="noStrike" kern="1200" cap="none" spc="0" normalizeH="0" baseline="0" noProof="0" smtClean="0">
                <a:ln>
                  <a:noFill/>
                </a:ln>
                <a:solidFill>
                  <a:srgbClr val="AFC3D2">
                    <a:lumMod val="50000"/>
                  </a:srgbClr>
                </a:solidFill>
                <a:effectLst/>
                <a:uLnTx/>
                <a:uFillTx/>
                <a:latin typeface="Arial"/>
                <a:ea typeface="+mn-ea"/>
                <a:cs typeface="+mn-cs"/>
                <a:sym typeface="Symbol" pitchFamily="18" charset="2"/>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FC3D2">
                  <a:lumMod val="50000"/>
                </a:srgbClr>
              </a:solidFill>
              <a:effectLst/>
              <a:uLnTx/>
              <a:uFillTx/>
              <a:latin typeface="Arial"/>
              <a:ea typeface="+mn-ea"/>
              <a:cs typeface="+mn-cs"/>
              <a:sym typeface="Symbol" pitchFamily="18" charset="2"/>
            </a:endParaRPr>
          </a:p>
        </p:txBody>
      </p:sp>
      <p:sp>
        <p:nvSpPr>
          <p:cNvPr id="3" name="Title Placeholder 2"/>
          <p:cNvSpPr>
            <a:spLocks noGrp="1"/>
          </p:cNvSpPr>
          <p:nvPr>
            <p:ph type="title"/>
          </p:nvPr>
        </p:nvSpPr>
        <p:spPr>
          <a:xfrm>
            <a:off x="0" y="3282"/>
            <a:ext cx="12192000" cy="969264"/>
          </a:xfrm>
          <a:prstGeom prst="rect">
            <a:avLst/>
          </a:prstGeom>
        </p:spPr>
        <p:txBody>
          <a:bodyPr tIns="91440" anchor="b">
            <a:normAutofit/>
          </a:bodyPr>
          <a:lstStyle/>
          <a:p>
            <a:pPr marL="0" lvl="0">
              <a:lnSpc>
                <a:spcPts val="3000"/>
              </a:lnSpc>
            </a:pPr>
            <a:r>
              <a:rPr lang="en-US" dirty="0"/>
              <a:t>Click to edit Master text styles</a:t>
            </a:r>
          </a:p>
        </p:txBody>
      </p:sp>
      <p:sp>
        <p:nvSpPr>
          <p:cNvPr id="4" name="Text Placeholder 3"/>
          <p:cNvSpPr>
            <a:spLocks noGrp="1"/>
          </p:cNvSpPr>
          <p:nvPr>
            <p:ph type="body" idx="1"/>
          </p:nvPr>
        </p:nvSpPr>
        <p:spPr>
          <a:xfrm>
            <a:off x="326065" y="1318438"/>
            <a:ext cx="11582400" cy="1661993"/>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0266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7" r:id="rId20"/>
    <p:sldLayoutId id="2147483688" r:id="rId21"/>
    <p:sldLayoutId id="2147483690" r:id="rId22"/>
    <p:sldLayoutId id="2147483691" r:id="rId23"/>
  </p:sldLayoutIdLst>
  <p:hf hdr="0" ftr="0" dt="0"/>
  <p:txStyles>
    <p:titleStyle>
      <a:lvl1pPr algn="ctr" defTabSz="914400" rtl="0" eaLnBrk="1" latinLnBrk="0" hangingPunct="1">
        <a:spcBef>
          <a:spcPct val="0"/>
        </a:spcBef>
        <a:buNone/>
        <a:defRPr lang="en-US" sz="3000" b="1" kern="1200" spc="20" baseline="0" smtClean="0">
          <a:solidFill>
            <a:schemeClr val="bg1"/>
          </a:solidFill>
          <a:latin typeface="+mj-lt"/>
          <a:ea typeface="+mj-ea"/>
          <a:cs typeface="+mj-cs"/>
        </a:defRPr>
      </a:lvl1pPr>
    </p:titleStyle>
    <p:bodyStyle>
      <a:lvl1pPr marL="285750" indent="-285750" algn="l" defTabSz="914400" rtl="0" eaLnBrk="1" latinLnBrk="0" hangingPunct="1">
        <a:spcBef>
          <a:spcPts val="0"/>
        </a:spcBef>
        <a:spcAft>
          <a:spcPts val="600"/>
        </a:spcAft>
        <a:buClrTx/>
        <a:buFont typeface="Wingdings 2" panose="05020102010507070707" pitchFamily="18" charset="2"/>
        <a:buChar char="¿"/>
        <a:defRPr sz="1800" b="1" kern="1200">
          <a:solidFill>
            <a:schemeClr val="tx1"/>
          </a:solidFill>
          <a:latin typeface="+mn-lt"/>
          <a:ea typeface="+mn-ea"/>
          <a:cs typeface="+mn-cs"/>
        </a:defRPr>
      </a:lvl1pPr>
      <a:lvl2pPr marL="571500" indent="-285750" algn="l" defTabSz="914400" rtl="0" eaLnBrk="1" latinLnBrk="0" hangingPunct="1">
        <a:spcBef>
          <a:spcPts val="0"/>
        </a:spcBef>
        <a:spcAft>
          <a:spcPts val="600"/>
        </a:spcAft>
        <a:buClrTx/>
        <a:buFont typeface="Wingdings" panose="05000000000000000000" pitchFamily="2" charset="2"/>
        <a:buChar char=""/>
        <a:defRPr sz="1600" kern="1200">
          <a:solidFill>
            <a:schemeClr val="accent2">
              <a:lumMod val="50000"/>
            </a:schemeClr>
          </a:solidFill>
          <a:latin typeface="+mn-lt"/>
          <a:ea typeface="+mn-ea"/>
          <a:cs typeface="+mn-cs"/>
        </a:defRPr>
      </a:lvl2pPr>
      <a:lvl3pPr marL="800100" indent="-228600" algn="l" defTabSz="914400" rtl="0" eaLnBrk="1" latinLnBrk="0" hangingPunct="1">
        <a:spcBef>
          <a:spcPts val="0"/>
        </a:spcBef>
        <a:spcAft>
          <a:spcPts val="600"/>
        </a:spcAft>
        <a:buClrTx/>
        <a:buSzPct val="120000"/>
        <a:buFont typeface="Symbol" panose="05050102010706020507" pitchFamily="18" charset="2"/>
        <a:buChar char="·"/>
        <a:defRPr sz="1600" kern="1200">
          <a:solidFill>
            <a:schemeClr val="accent4">
              <a:lumMod val="50000"/>
            </a:schemeClr>
          </a:solidFill>
          <a:latin typeface="+mn-lt"/>
          <a:ea typeface="+mn-ea"/>
          <a:cs typeface="+mn-cs"/>
        </a:defRPr>
      </a:lvl3pPr>
      <a:lvl4pPr marL="857250" indent="-171450" algn="l" defTabSz="914400" rtl="0" eaLnBrk="1" latinLnBrk="0" hangingPunct="1">
        <a:spcBef>
          <a:spcPts val="0"/>
        </a:spcBef>
        <a:spcAft>
          <a:spcPts val="600"/>
        </a:spcAft>
        <a:buClrTx/>
        <a:buFont typeface="Arial" panose="020B0604020202020204" pitchFamily="34" charset="0"/>
        <a:buChar char="○"/>
        <a:defRPr sz="1600" kern="1200">
          <a:solidFill>
            <a:schemeClr val="accent5">
              <a:lumMod val="90000"/>
              <a:lumOff val="10000"/>
            </a:schemeClr>
          </a:solidFill>
          <a:latin typeface="+mn-lt"/>
          <a:ea typeface="+mn-ea"/>
          <a:cs typeface="+mn-cs"/>
        </a:defRPr>
      </a:lvl4pPr>
      <a:lvl5pPr marL="1028700" indent="-171450" algn="l" defTabSz="914400" rtl="0" eaLnBrk="1" latinLnBrk="0" hangingPunct="1">
        <a:spcBef>
          <a:spcPts val="0"/>
        </a:spcBef>
        <a:spcAft>
          <a:spcPts val="600"/>
        </a:spcAft>
        <a:buClrTx/>
        <a:buSzPct val="120000"/>
        <a:buFont typeface="Wingdings" panose="05000000000000000000" pitchFamily="2" charset="2"/>
        <a:buChar char=""/>
        <a:defRPr sz="1600" i="1" kern="1200">
          <a:solidFill>
            <a:schemeClr val="accent5">
              <a:lumMod val="90000"/>
              <a:lumOff val="1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9727"/>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9357" y="5653326"/>
            <a:ext cx="620411" cy="1062348"/>
          </a:xfrm>
          <a:prstGeom prst="rect">
            <a:avLst/>
          </a:prstGeom>
        </p:spPr>
      </p:pic>
      <p:sp>
        <p:nvSpPr>
          <p:cNvPr id="4" name="TextBox 3">
            <a:extLst>
              <a:ext uri="{FF2B5EF4-FFF2-40B4-BE49-F238E27FC236}">
                <a16:creationId xmlns:a16="http://schemas.microsoft.com/office/drawing/2014/main" id="{882DDAF3-A3F3-8E47-AABA-18725031B4EB}"/>
              </a:ext>
            </a:extLst>
          </p:cNvPr>
          <p:cNvSpPr txBox="1"/>
          <p:nvPr userDrawn="1"/>
        </p:nvSpPr>
        <p:spPr>
          <a:xfrm>
            <a:off x="976968" y="5897754"/>
            <a:ext cx="3949287" cy="861774"/>
          </a:xfrm>
          <a:prstGeom prst="rect">
            <a:avLst/>
          </a:prstGeom>
          <a:noFill/>
        </p:spPr>
        <p:txBody>
          <a:bodyPr wrap="square" rtlCol="0">
            <a:spAutoFit/>
          </a:bodyPr>
          <a:lstStyle/>
          <a:p>
            <a:r>
              <a:rPr lang="en-US" sz="1000" b="0" i="1" dirty="0" smtClean="0">
                <a:solidFill>
                  <a:srgbClr val="97B0C3"/>
                </a:solidFill>
              </a:rPr>
              <a:t>The views expressed in this presentation are those of the author and may not reflect the official policy or position of the Department of the Army, Department of Defense, or the U.S. government. Future use of this presentation does</a:t>
            </a:r>
            <a:r>
              <a:rPr lang="en-US" sz="1000" b="0" i="1" baseline="0" dirty="0" smtClean="0">
                <a:solidFill>
                  <a:srgbClr val="97B0C3"/>
                </a:solidFill>
              </a:rPr>
              <a:t> not constitute, express, or imply endorsement of the user by the Department of the Army. </a:t>
            </a:r>
            <a:endParaRPr lang="en-US" sz="1000" b="0" i="1" dirty="0">
              <a:solidFill>
                <a:srgbClr val="97B0C3"/>
              </a:solidFill>
            </a:endParaRPr>
          </a:p>
        </p:txBody>
      </p:sp>
    </p:spTree>
    <p:extLst>
      <p:ext uri="{BB962C8B-B14F-4D97-AF65-F5344CB8AC3E}">
        <p14:creationId xmlns:p14="http://schemas.microsoft.com/office/powerpoint/2010/main" val="2025082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hyperlink" Target="https://cdmrp.army.mil/prcrp" TargetMode="External"/><Relationship Id="rId7" Type="http://schemas.openxmlformats.org/officeDocument/2006/relationships/image" Target="../media/image96.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95.jpe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hyperlink" Target="https://cdmrp.army.mil/pubs/Webinars/webinar_series" TargetMode="External"/><Relationship Id="rId9" Type="http://schemas.openxmlformats.org/officeDocument/2006/relationships/image" Target="../media/image9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cdmrp.army.mil/prcrp/pdf/Cancer%20Risk%20Table%202022.pdf"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od/oia/convergence/index.jsp" TargetMode="External"/><Relationship Id="rId2" Type="http://schemas.openxmlformats.org/officeDocument/2006/relationships/image" Target="../media/image8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1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35150" y="6351"/>
            <a:ext cx="8209395" cy="1141413"/>
          </a:xfrm>
        </p:spPr>
        <p:txBody>
          <a:bodyPr anchor="t">
            <a:normAutofit/>
          </a:bodyPr>
          <a:lstStyle/>
          <a:p>
            <a:r>
              <a:rPr lang="en-US" altLang="en-US" sz="2800" dirty="0"/>
              <a:t>FY20- FY24 PRCRP Virtual Cancer Center</a:t>
            </a:r>
            <a:br>
              <a:rPr lang="en-US" altLang="en-US" sz="2800" dirty="0"/>
            </a:br>
            <a:endParaRPr lang="en-US" altLang="en-US" sz="2800" dirty="0"/>
          </a:p>
        </p:txBody>
      </p:sp>
      <p:sp>
        <p:nvSpPr>
          <p:cNvPr id="31749" name="TextBox 2"/>
          <p:cNvSpPr txBox="1">
            <a:spLocks noChangeArrowheads="1"/>
          </p:cNvSpPr>
          <p:nvPr/>
        </p:nvSpPr>
        <p:spPr bwMode="auto">
          <a:xfrm>
            <a:off x="1183986" y="577057"/>
            <a:ext cx="10592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solidFill>
                  <a:schemeClr val="bg1"/>
                </a:solidFill>
                <a:latin typeface="Arial Narrow" panose="020B0606020202030204" pitchFamily="34" charset="0"/>
              </a:rPr>
              <a:t>Virtual Cancer Center Director Award: $2.1M: Career Development Award – Scholar Option: $</a:t>
            </a:r>
            <a:r>
              <a:rPr lang="en-US" altLang="en-US" sz="1600" b="1" dirty="0" smtClean="0">
                <a:solidFill>
                  <a:schemeClr val="bg1"/>
                </a:solidFill>
                <a:latin typeface="Arial Narrow" panose="020B0606020202030204" pitchFamily="34" charset="0"/>
              </a:rPr>
              <a:t>10.5M -- Total </a:t>
            </a:r>
            <a:r>
              <a:rPr lang="en-US" altLang="en-US" sz="1600" b="1" dirty="0">
                <a:solidFill>
                  <a:schemeClr val="bg1"/>
                </a:solidFill>
                <a:latin typeface="Arial Narrow" panose="020B0606020202030204" pitchFamily="34" charset="0"/>
              </a:rPr>
              <a:t>Investment: $12.6M</a:t>
            </a:r>
          </a:p>
        </p:txBody>
      </p:sp>
      <p:pic>
        <p:nvPicPr>
          <p:cNvPr id="317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539" y="1036928"/>
            <a:ext cx="11219152" cy="573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0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232507" y="6419609"/>
            <a:ext cx="2844800" cy="276967"/>
          </a:xfrm>
        </p:spPr>
        <p:txBody>
          <a:bodyPr/>
          <a:lstStyle/>
          <a:p>
            <a:pPr marL="0" marR="0" lvl="0" indent="0" algn="r" defTabSz="457039" rtl="0" eaLnBrk="1" fontAlgn="auto" latinLnBrk="0" hangingPunct="1">
              <a:lnSpc>
                <a:spcPct val="100000"/>
              </a:lnSpc>
              <a:spcBef>
                <a:spcPts val="0"/>
              </a:spcBef>
              <a:spcAft>
                <a:spcPts val="0"/>
              </a:spcAft>
              <a:buClrTx/>
              <a:buSzTx/>
              <a:buFontTx/>
              <a:buNone/>
              <a:tabLst/>
              <a:defRPr/>
            </a:pPr>
            <a:fld id="{22009E32-0316-A64C-BBE6-76331A90034E}" type="slidenum">
              <a:rPr kumimoji="0" lang="en-US" sz="1200" b="1" i="0" u="none" strike="noStrike" kern="1200" cap="none" spc="0" normalizeH="0" baseline="0" noProof="0" smtClean="0">
                <a:ln>
                  <a:noFill/>
                </a:ln>
                <a:solidFill>
                  <a:schemeClr val="tx1"/>
                </a:solidFill>
                <a:effectLst/>
                <a:uLnTx/>
                <a:uFillTx/>
                <a:latin typeface="Arial"/>
                <a:ea typeface="+mn-ea"/>
                <a:cs typeface="+mn-cs"/>
              </a:rPr>
              <a:pPr marL="0" marR="0" lvl="0" indent="0" algn="r" defTabSz="457039"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chemeClr val="tx1"/>
              </a:solidFill>
              <a:effectLst/>
              <a:uLnTx/>
              <a:uFillTx/>
              <a:latin typeface="Arial"/>
              <a:ea typeface="+mn-ea"/>
              <a:cs typeface="+mn-cs"/>
            </a:endParaRPr>
          </a:p>
        </p:txBody>
      </p:sp>
      <p:sp>
        <p:nvSpPr>
          <p:cNvPr id="4" name="Title 1"/>
          <p:cNvSpPr>
            <a:spLocks noGrp="1"/>
          </p:cNvSpPr>
          <p:nvPr>
            <p:ph type="title"/>
          </p:nvPr>
        </p:nvSpPr>
        <p:spPr/>
        <p:txBody>
          <a:bodyPr anchor="ctr">
            <a:normAutofit fontScale="90000"/>
          </a:bodyPr>
          <a:lstStyle/>
          <a:p>
            <a:r>
              <a:rPr lang="en-US" dirty="0" smtClean="0"/>
              <a:t>FY22 PRCRP Funding Opportunities Available</a:t>
            </a:r>
            <a:br>
              <a:rPr lang="en-US" dirty="0" smtClean="0"/>
            </a:br>
            <a:r>
              <a:rPr lang="en-US" dirty="0" smtClean="0"/>
              <a:t>Letter of Intent – No Invitation needed</a:t>
            </a:r>
            <a:endParaRPr lang="en-US" dirty="0"/>
          </a:p>
        </p:txBody>
      </p:sp>
      <p:graphicFrame>
        <p:nvGraphicFramePr>
          <p:cNvPr id="5" name="Diagram 4"/>
          <p:cNvGraphicFramePr/>
          <p:nvPr>
            <p:extLst>
              <p:ext uri="{D42A27DB-BD31-4B8C-83A1-F6EECF244321}">
                <p14:modId xmlns:p14="http://schemas.microsoft.com/office/powerpoint/2010/main" val="339280661"/>
              </p:ext>
            </p:extLst>
          </p:nvPr>
        </p:nvGraphicFramePr>
        <p:xfrm>
          <a:off x="1094510" y="1828924"/>
          <a:ext cx="10359342" cy="486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81094" y="1108347"/>
            <a:ext cx="5629811" cy="584775"/>
          </a:xfrm>
          <a:prstGeom prst="rect">
            <a:avLst/>
          </a:prstGeom>
          <a:noFill/>
        </p:spPr>
        <p:txBody>
          <a:bodyPr wrap="none" rtlCol="0">
            <a:spAutoFit/>
          </a:bodyPr>
          <a:lstStyle/>
          <a:p>
            <a:r>
              <a:rPr lang="en-US" sz="3200" b="1" u="sng" dirty="0" smtClean="0"/>
              <a:t>Career Development Award </a:t>
            </a:r>
            <a:endParaRPr lang="en-US" sz="3200" b="1" u="sng" dirty="0"/>
          </a:p>
        </p:txBody>
      </p:sp>
    </p:spTree>
    <p:extLst>
      <p:ext uri="{BB962C8B-B14F-4D97-AF65-F5344CB8AC3E}">
        <p14:creationId xmlns:p14="http://schemas.microsoft.com/office/powerpoint/2010/main" val="268154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r>
              <a:rPr lang="en-US" dirty="0" smtClean="0"/>
              <a:t>FY22 PRCRP Funding Opportunities Available</a:t>
            </a:r>
            <a:br>
              <a:rPr lang="en-US" dirty="0" smtClean="0"/>
            </a:br>
            <a:r>
              <a:rPr lang="en-US" dirty="0" smtClean="0"/>
              <a:t>Letter of Intent – No Invitation needed</a:t>
            </a:r>
            <a:endParaRPr lang="en-US" dirty="0"/>
          </a:p>
        </p:txBody>
      </p:sp>
      <p:sp>
        <p:nvSpPr>
          <p:cNvPr id="14" name="Text Placeholder 13"/>
          <p:cNvSpPr>
            <a:spLocks noGrp="1"/>
          </p:cNvSpPr>
          <p:nvPr>
            <p:ph type="body" sz="quarter" idx="12"/>
          </p:nvPr>
        </p:nvSpPr>
        <p:spPr>
          <a:xfrm>
            <a:off x="6535624" y="1602664"/>
            <a:ext cx="5372841" cy="4872751"/>
          </a:xfrm>
        </p:spPr>
        <p:txBody>
          <a:bodyPr>
            <a:noAutofit/>
          </a:bodyPr>
          <a:lstStyle/>
          <a:p>
            <a:r>
              <a:rPr lang="en-US" sz="2000" dirty="0" smtClean="0">
                <a:latin typeface="Arial Narrow" panose="020B0606020202030204" pitchFamily="34" charset="0"/>
              </a:rPr>
              <a:t>$2.5M direct costs 2 year period of performance</a:t>
            </a:r>
          </a:p>
          <a:p>
            <a:r>
              <a:rPr lang="en-US" sz="2000" dirty="0" smtClean="0">
                <a:latin typeface="Arial Narrow" panose="020B0606020202030204" pitchFamily="34" charset="0"/>
              </a:rPr>
              <a:t>PI </a:t>
            </a:r>
            <a:r>
              <a:rPr lang="en-US" sz="2000" dirty="0">
                <a:latin typeface="Arial Narrow" panose="020B0606020202030204" pitchFamily="34" charset="0"/>
              </a:rPr>
              <a:t>for Coordinating Center (Consortium Director</a:t>
            </a:r>
            <a:r>
              <a:rPr lang="en-US" sz="2000" b="0" dirty="0">
                <a:latin typeface="Arial Narrow" panose="020B0606020202030204" pitchFamily="34" charset="0"/>
              </a:rPr>
              <a:t>): Investigators at or above the level of Associate </a:t>
            </a:r>
            <a:r>
              <a:rPr lang="en-US" sz="2000" b="0" dirty="0" smtClean="0">
                <a:latin typeface="Arial Narrow" panose="020B0606020202030204" pitchFamily="34" charset="0"/>
              </a:rPr>
              <a:t>Professor</a:t>
            </a:r>
            <a:r>
              <a:rPr lang="en-US" sz="2000" dirty="0" smtClean="0">
                <a:latin typeface="Arial Narrow" panose="020B0606020202030204" pitchFamily="34" charset="0"/>
              </a:rPr>
              <a:t>; </a:t>
            </a:r>
            <a:r>
              <a:rPr lang="en-US" sz="2000" dirty="0">
                <a:latin typeface="Arial Narrow" panose="020B0606020202030204" pitchFamily="34" charset="0"/>
                <a:ea typeface="Times New Roman" panose="02020603050405020304" pitchFamily="18" charset="0"/>
              </a:rPr>
              <a:t>Co-PI for the Research Site:   </a:t>
            </a:r>
            <a:r>
              <a:rPr lang="en-US" sz="2000" b="0" dirty="0">
                <a:latin typeface="Arial Narrow" panose="020B0606020202030204" pitchFamily="34" charset="0"/>
                <a:ea typeface="Times New Roman" panose="02020603050405020304" pitchFamily="18" charset="0"/>
              </a:rPr>
              <a:t>Investigators at or above the level of Assistant Professor </a:t>
            </a:r>
            <a:endParaRPr lang="en-US" sz="2000" b="0" dirty="0" smtClean="0">
              <a:latin typeface="Arial Narrow" panose="020B0606020202030204" pitchFamily="34" charset="0"/>
              <a:ea typeface="Times New Roman" panose="02020603050405020304" pitchFamily="18" charset="0"/>
            </a:endParaRPr>
          </a:p>
          <a:p>
            <a:r>
              <a:rPr lang="en-US" sz="2000" dirty="0" smtClean="0">
                <a:latin typeface="Arial Narrow" panose="020B0606020202030204" pitchFamily="34" charset="0"/>
              </a:rPr>
              <a:t>Supports </a:t>
            </a:r>
            <a:r>
              <a:rPr lang="en-US" sz="2000" dirty="0">
                <a:latin typeface="Arial Narrow" panose="020B0606020202030204" pitchFamily="34" charset="0"/>
              </a:rPr>
              <a:t>novel approaches to ending </a:t>
            </a:r>
            <a:r>
              <a:rPr lang="en-US" sz="2000" dirty="0" smtClean="0">
                <a:latin typeface="Arial Narrow" panose="020B0606020202030204" pitchFamily="34" charset="0"/>
              </a:rPr>
              <a:t>cancer</a:t>
            </a:r>
          </a:p>
          <a:p>
            <a:r>
              <a:rPr lang="en-US" sz="2000" dirty="0">
                <a:latin typeface="Arial Narrow" panose="020B0606020202030204" pitchFamily="34" charset="0"/>
                <a:ea typeface="Times New Roman" panose="02020603050405020304" pitchFamily="18" charset="0"/>
              </a:rPr>
              <a:t>Proof of principle (convergent science) research projects </a:t>
            </a:r>
            <a:r>
              <a:rPr lang="en-US" sz="2000" dirty="0" smtClean="0">
                <a:latin typeface="Arial Narrow" panose="020B0606020202030204" pitchFamily="34" charset="0"/>
                <a:ea typeface="Times New Roman" panose="02020603050405020304" pitchFamily="18" charset="0"/>
              </a:rPr>
              <a:t>support</a:t>
            </a:r>
          </a:p>
          <a:p>
            <a:r>
              <a:rPr lang="en-US" sz="2000" dirty="0">
                <a:latin typeface="Arial Narrow" panose="020B0606020202030204" pitchFamily="34" charset="0"/>
                <a:ea typeface="Times New Roman" panose="02020603050405020304" pitchFamily="18" charset="0"/>
              </a:rPr>
              <a:t>Emphasis is on the development of a convergent science </a:t>
            </a:r>
            <a:r>
              <a:rPr lang="en-US" sz="2000" dirty="0" smtClean="0">
                <a:latin typeface="Arial Narrow" panose="020B0606020202030204" pitchFamily="34" charset="0"/>
                <a:ea typeface="Times New Roman" panose="02020603050405020304" pitchFamily="18" charset="0"/>
              </a:rPr>
              <a:t>infrastructure</a:t>
            </a:r>
          </a:p>
          <a:p>
            <a:r>
              <a:rPr lang="en-US" sz="2000" dirty="0" smtClean="0">
                <a:solidFill>
                  <a:srgbClr val="FF0000"/>
                </a:solidFill>
                <a:latin typeface="Arial Narrow" panose="020B0606020202030204" pitchFamily="34" charset="0"/>
                <a:ea typeface="Times New Roman" panose="02020603050405020304" pitchFamily="18" charset="0"/>
              </a:rPr>
              <a:t>Address 3 FY22 PRCRP Topic Areas</a:t>
            </a:r>
          </a:p>
          <a:p>
            <a:r>
              <a:rPr lang="en-US" sz="2000" dirty="0" smtClean="0">
                <a:latin typeface="Arial Narrow" panose="020B0606020202030204" pitchFamily="34" charset="0"/>
                <a:ea typeface="Times New Roman" panose="02020603050405020304" pitchFamily="18" charset="0"/>
              </a:rPr>
              <a:t>Address FY22 PRCRP Military Health Focus Area</a:t>
            </a:r>
          </a:p>
          <a:p>
            <a:r>
              <a:rPr lang="en-US" sz="2000" dirty="0" smtClean="0">
                <a:solidFill>
                  <a:srgbClr val="FF0000"/>
                </a:solidFill>
                <a:latin typeface="Arial Narrow" panose="020B0606020202030204" pitchFamily="34" charset="0"/>
                <a:ea typeface="Times New Roman" panose="02020603050405020304" pitchFamily="18" charset="0"/>
              </a:rPr>
              <a:t>Address 1 FY22 PRCRP Overarching Challenge</a:t>
            </a:r>
          </a:p>
          <a:p>
            <a:endParaRPr lang="en-US" sz="2000" dirty="0">
              <a:latin typeface="Arial Narrow" panose="020B0606020202030204" pitchFamily="34" charset="0"/>
            </a:endParaRPr>
          </a:p>
        </p:txBody>
      </p:sp>
      <p:graphicFrame>
        <p:nvGraphicFramePr>
          <p:cNvPr id="5" name="Diagram 4"/>
          <p:cNvGraphicFramePr/>
          <p:nvPr>
            <p:extLst>
              <p:ext uri="{D42A27DB-BD31-4B8C-83A1-F6EECF244321}">
                <p14:modId xmlns:p14="http://schemas.microsoft.com/office/powerpoint/2010/main" val="2656711937"/>
              </p:ext>
            </p:extLst>
          </p:nvPr>
        </p:nvGraphicFramePr>
        <p:xfrm>
          <a:off x="152398" y="1440872"/>
          <a:ext cx="6449775" cy="4752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32508" y="1745674"/>
            <a:ext cx="1704110" cy="52647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anose="020B0606020202030204" pitchFamily="34" charset="0"/>
              </a:rPr>
              <a:t>External Advisory Board</a:t>
            </a:r>
            <a:endParaRPr lang="en-US" sz="1600" b="1" dirty="0">
              <a:latin typeface="Arial Narrow" panose="020B0606020202030204" pitchFamily="34" charset="0"/>
            </a:endParaRPr>
          </a:p>
        </p:txBody>
      </p:sp>
      <p:sp>
        <p:nvSpPr>
          <p:cNvPr id="9" name="Rectangle 8"/>
          <p:cNvSpPr/>
          <p:nvPr/>
        </p:nvSpPr>
        <p:spPr>
          <a:xfrm>
            <a:off x="4641046" y="1735320"/>
            <a:ext cx="1704110" cy="52647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anose="020B0606020202030204" pitchFamily="34" charset="0"/>
              </a:rPr>
              <a:t>Steering Committee</a:t>
            </a:r>
            <a:endParaRPr lang="en-US" sz="1600" b="1" dirty="0">
              <a:latin typeface="Arial Narrow" panose="020B0606020202030204" pitchFamily="34" charset="0"/>
            </a:endParaRPr>
          </a:p>
        </p:txBody>
      </p:sp>
      <p:sp>
        <p:nvSpPr>
          <p:cNvPr id="11" name="Up-Down Arrow 10"/>
          <p:cNvSpPr/>
          <p:nvPr/>
        </p:nvSpPr>
        <p:spPr>
          <a:xfrm rot="18793762">
            <a:off x="2207766" y="2128722"/>
            <a:ext cx="318105" cy="607348"/>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rot="13681394" flipH="1" flipV="1">
            <a:off x="4127008" y="2097790"/>
            <a:ext cx="353498" cy="631687"/>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62547" y="1140999"/>
            <a:ext cx="9112431" cy="461665"/>
          </a:xfrm>
          <a:prstGeom prst="rect">
            <a:avLst/>
          </a:prstGeom>
          <a:noFill/>
        </p:spPr>
        <p:txBody>
          <a:bodyPr wrap="none" rtlCol="0">
            <a:spAutoFit/>
          </a:bodyPr>
          <a:lstStyle/>
          <a:p>
            <a:r>
              <a:rPr lang="en-US" sz="2400" b="1" u="sng" dirty="0" smtClean="0"/>
              <a:t>Convergent Science Cancer Consortium Development Award</a:t>
            </a:r>
            <a:endParaRPr lang="en-US" sz="2400" b="1" u="sng" dirty="0"/>
          </a:p>
        </p:txBody>
      </p:sp>
      <p:sp>
        <p:nvSpPr>
          <p:cNvPr id="15" name="TextBox 14"/>
          <p:cNvSpPr txBox="1"/>
          <p:nvPr/>
        </p:nvSpPr>
        <p:spPr>
          <a:xfrm>
            <a:off x="2834869" y="2748373"/>
            <a:ext cx="1209818" cy="307777"/>
          </a:xfrm>
          <a:prstGeom prst="rect">
            <a:avLst/>
          </a:prstGeom>
          <a:noFill/>
        </p:spPr>
        <p:txBody>
          <a:bodyPr wrap="none" rtlCol="0">
            <a:spAutoFit/>
          </a:bodyPr>
          <a:lstStyle/>
          <a:p>
            <a:r>
              <a:rPr lang="en-US" sz="1400" b="1" u="sng" dirty="0" smtClean="0">
                <a:solidFill>
                  <a:srgbClr val="002060"/>
                </a:solidFill>
                <a:latin typeface="Cambria" panose="02040503050406030204" pitchFamily="18" charset="0"/>
                <a:ea typeface="Cambria" panose="02040503050406030204" pitchFamily="18" charset="0"/>
              </a:rPr>
              <a:t>Topic Area 1</a:t>
            </a:r>
            <a:endParaRPr lang="en-US" sz="1400" b="1" u="sng" dirty="0">
              <a:solidFill>
                <a:srgbClr val="002060"/>
              </a:solidFill>
              <a:latin typeface="Cambria" panose="02040503050406030204" pitchFamily="18" charset="0"/>
              <a:ea typeface="Cambria" panose="02040503050406030204" pitchFamily="18" charset="0"/>
            </a:endParaRPr>
          </a:p>
        </p:txBody>
      </p:sp>
      <p:sp>
        <p:nvSpPr>
          <p:cNvPr id="16" name="TextBox 15"/>
          <p:cNvSpPr txBox="1"/>
          <p:nvPr/>
        </p:nvSpPr>
        <p:spPr>
          <a:xfrm>
            <a:off x="2772376" y="5685537"/>
            <a:ext cx="1209818" cy="307777"/>
          </a:xfrm>
          <a:prstGeom prst="rect">
            <a:avLst/>
          </a:prstGeom>
          <a:noFill/>
        </p:spPr>
        <p:txBody>
          <a:bodyPr wrap="none" rtlCol="0">
            <a:spAutoFit/>
          </a:bodyPr>
          <a:lstStyle/>
          <a:p>
            <a:r>
              <a:rPr lang="en-US" sz="1400" b="1" u="sng" dirty="0" smtClean="0">
                <a:latin typeface="Cambria" panose="02040503050406030204" pitchFamily="18" charset="0"/>
                <a:ea typeface="Cambria" panose="02040503050406030204" pitchFamily="18" charset="0"/>
              </a:rPr>
              <a:t>Topic Area 3</a:t>
            </a:r>
            <a:endParaRPr lang="en-US" sz="1400" b="1" u="sng" dirty="0">
              <a:latin typeface="Cambria" panose="02040503050406030204" pitchFamily="18" charset="0"/>
              <a:ea typeface="Cambria" panose="02040503050406030204" pitchFamily="18" charset="0"/>
            </a:endParaRPr>
          </a:p>
        </p:txBody>
      </p:sp>
      <p:sp>
        <p:nvSpPr>
          <p:cNvPr id="17" name="TextBox 16"/>
          <p:cNvSpPr txBox="1"/>
          <p:nvPr/>
        </p:nvSpPr>
        <p:spPr>
          <a:xfrm>
            <a:off x="1057638" y="3924786"/>
            <a:ext cx="1209818" cy="307777"/>
          </a:xfrm>
          <a:prstGeom prst="rect">
            <a:avLst/>
          </a:prstGeom>
          <a:noFill/>
        </p:spPr>
        <p:txBody>
          <a:bodyPr wrap="none" rtlCol="0">
            <a:spAutoFit/>
          </a:bodyPr>
          <a:lstStyle/>
          <a:p>
            <a:r>
              <a:rPr lang="en-US" sz="1400" b="1" u="sng" dirty="0" smtClean="0">
                <a:latin typeface="Cambria" panose="02040503050406030204" pitchFamily="18" charset="0"/>
                <a:ea typeface="Cambria" panose="02040503050406030204" pitchFamily="18" charset="0"/>
              </a:rPr>
              <a:t>Topic Area 2</a:t>
            </a:r>
            <a:endParaRPr lang="en-US" sz="1400" b="1" u="sng" dirty="0">
              <a:latin typeface="Cambria" panose="02040503050406030204" pitchFamily="18" charset="0"/>
              <a:ea typeface="Cambria" panose="02040503050406030204" pitchFamily="18" charset="0"/>
            </a:endParaRPr>
          </a:p>
        </p:txBody>
      </p:sp>
      <p:sp>
        <p:nvSpPr>
          <p:cNvPr id="18" name="TextBox 17"/>
          <p:cNvSpPr txBox="1"/>
          <p:nvPr/>
        </p:nvSpPr>
        <p:spPr>
          <a:xfrm>
            <a:off x="1855073" y="6371156"/>
            <a:ext cx="3223959" cy="369332"/>
          </a:xfrm>
          <a:prstGeom prst="rect">
            <a:avLst/>
          </a:prstGeom>
          <a:noFill/>
        </p:spPr>
        <p:txBody>
          <a:bodyPr wrap="none" rtlCol="0">
            <a:spAutoFit/>
          </a:bodyPr>
          <a:lstStyle/>
          <a:p>
            <a:r>
              <a:rPr lang="en-US" b="1" dirty="0" smtClean="0"/>
              <a:t>One Overarching Challenge</a:t>
            </a:r>
            <a:endParaRPr lang="en-US" b="1" dirty="0"/>
          </a:p>
        </p:txBody>
      </p:sp>
    </p:spTree>
    <p:extLst>
      <p:ext uri="{BB962C8B-B14F-4D97-AF65-F5344CB8AC3E}">
        <p14:creationId xmlns:p14="http://schemas.microsoft.com/office/powerpoint/2010/main" val="2906194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FY22 PRCRP Funding Opportunities Available</a:t>
            </a:r>
            <a:br>
              <a:rPr lang="en-US" dirty="0" smtClean="0"/>
            </a:br>
            <a:r>
              <a:rPr lang="en-US" dirty="0" smtClean="0"/>
              <a:t>Letter of Intent – No Invitation needed</a:t>
            </a:r>
            <a:endParaRPr lang="en-US" dirty="0"/>
          </a:p>
        </p:txBody>
      </p:sp>
      <p:sp>
        <p:nvSpPr>
          <p:cNvPr id="3" name="Slide Number Placeholder 2"/>
          <p:cNvSpPr>
            <a:spLocks noGrp="1"/>
          </p:cNvSpPr>
          <p:nvPr>
            <p:ph type="sldNum" sz="quarter" idx="12"/>
          </p:nvPr>
        </p:nvSpPr>
        <p:spPr/>
        <p:txBody>
          <a:bodyPr/>
          <a:lstStyle/>
          <a:p>
            <a:pPr marL="0" marR="0" lvl="0" indent="0" algn="r" defTabSz="457039" rtl="0" eaLnBrk="1" fontAlgn="auto" latinLnBrk="0" hangingPunct="1">
              <a:lnSpc>
                <a:spcPct val="100000"/>
              </a:lnSpc>
              <a:spcBef>
                <a:spcPts val="0"/>
              </a:spcBef>
              <a:spcAft>
                <a:spcPts val="0"/>
              </a:spcAft>
              <a:buClrTx/>
              <a:buSzTx/>
              <a:buFontTx/>
              <a:buNone/>
              <a:tabLst/>
              <a:defRPr/>
            </a:pPr>
            <a:fld id="{22009E32-0316-A64C-BBE6-76331A90034E}" type="slidenum">
              <a:rPr kumimoji="0" lang="en-US" sz="1200" b="1" i="0" u="none" strike="noStrike" kern="1200" cap="none" spc="0" normalizeH="0" baseline="0" noProof="0" smtClean="0">
                <a:ln>
                  <a:noFill/>
                </a:ln>
                <a:solidFill>
                  <a:schemeClr val="tx1"/>
                </a:solidFill>
                <a:effectLst/>
                <a:uLnTx/>
                <a:uFillTx/>
                <a:latin typeface="Arial"/>
                <a:ea typeface="+mn-ea"/>
                <a:cs typeface="+mn-cs"/>
              </a:rPr>
              <a:pPr marL="0" marR="0" lvl="0" indent="0" algn="r" defTabSz="457039"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chemeClr val="tx1"/>
              </a:solidFill>
              <a:effectLst/>
              <a:uLnTx/>
              <a:uFillTx/>
              <a:latin typeface="Arial"/>
              <a:ea typeface="+mn-ea"/>
              <a:cs typeface="+mn-cs"/>
            </a:endParaRPr>
          </a:p>
        </p:txBody>
      </p:sp>
      <p:graphicFrame>
        <p:nvGraphicFramePr>
          <p:cNvPr id="4" name="Diagram 3"/>
          <p:cNvGraphicFramePr/>
          <p:nvPr>
            <p:extLst>
              <p:ext uri="{D42A27DB-BD31-4B8C-83A1-F6EECF244321}">
                <p14:modId xmlns:p14="http://schemas.microsoft.com/office/powerpoint/2010/main" val="1021164814"/>
              </p:ext>
            </p:extLst>
          </p:nvPr>
        </p:nvGraphicFramePr>
        <p:xfrm>
          <a:off x="604981" y="1277909"/>
          <a:ext cx="10160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36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282"/>
            <a:ext cx="12192000" cy="969264"/>
          </a:xfrm>
        </p:spPr>
        <p:txBody>
          <a:bodyPr anchor="ctr">
            <a:normAutofit/>
          </a:bodyPr>
          <a:lstStyle/>
          <a:p>
            <a:r>
              <a:rPr lang="en-US" dirty="0" smtClean="0"/>
              <a:t>FY22 PRCRP Funding Opportunities Available</a:t>
            </a:r>
            <a:br>
              <a:rPr lang="en-US" dirty="0" smtClean="0"/>
            </a:br>
            <a:r>
              <a:rPr lang="en-US" dirty="0" smtClean="0"/>
              <a:t>Preproposal – Invitation Required</a:t>
            </a:r>
            <a:endParaRPr lang="en-US" dirty="0"/>
          </a:p>
        </p:txBody>
      </p:sp>
      <p:graphicFrame>
        <p:nvGraphicFramePr>
          <p:cNvPr id="5" name="Diagram 4"/>
          <p:cNvGraphicFramePr/>
          <p:nvPr>
            <p:extLst>
              <p:ext uri="{D42A27DB-BD31-4B8C-83A1-F6EECF244321}">
                <p14:modId xmlns:p14="http://schemas.microsoft.com/office/powerpoint/2010/main" val="1420871050"/>
              </p:ext>
            </p:extLst>
          </p:nvPr>
        </p:nvGraphicFramePr>
        <p:xfrm>
          <a:off x="743525" y="1093738"/>
          <a:ext cx="10561784" cy="576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45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Dates to Remember</a:t>
            </a:r>
            <a:br>
              <a:rPr lang="en-US" dirty="0" smtClean="0"/>
            </a:br>
            <a:r>
              <a:rPr lang="en-US" dirty="0" smtClean="0"/>
              <a:t>Submission Deadlines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5347896"/>
              </p:ext>
            </p:extLst>
          </p:nvPr>
        </p:nvGraphicFramePr>
        <p:xfrm>
          <a:off x="228600" y="967564"/>
          <a:ext cx="11734800" cy="5821680"/>
        </p:xfrm>
        <a:graphic>
          <a:graphicData uri="http://schemas.openxmlformats.org/drawingml/2006/table">
            <a:tbl>
              <a:tblPr firstRow="1" bandRow="1">
                <a:tableStyleId>{21E4AEA4-8DFA-4A89-87EB-49C32662AFE0}</a:tableStyleId>
              </a:tblPr>
              <a:tblGrid>
                <a:gridCol w="2421610">
                  <a:extLst>
                    <a:ext uri="{9D8B030D-6E8A-4147-A177-3AD203B41FA5}">
                      <a16:colId xmlns:a16="http://schemas.microsoft.com/office/drawing/2014/main" val="1363460615"/>
                    </a:ext>
                  </a:extLst>
                </a:gridCol>
                <a:gridCol w="1098830">
                  <a:extLst>
                    <a:ext uri="{9D8B030D-6E8A-4147-A177-3AD203B41FA5}">
                      <a16:colId xmlns:a16="http://schemas.microsoft.com/office/drawing/2014/main" val="3134306398"/>
                    </a:ext>
                  </a:extLst>
                </a:gridCol>
                <a:gridCol w="2155814">
                  <a:extLst>
                    <a:ext uri="{9D8B030D-6E8A-4147-A177-3AD203B41FA5}">
                      <a16:colId xmlns:a16="http://schemas.microsoft.com/office/drawing/2014/main" val="1312934241"/>
                    </a:ext>
                  </a:extLst>
                </a:gridCol>
                <a:gridCol w="1658319">
                  <a:extLst>
                    <a:ext uri="{9D8B030D-6E8A-4147-A177-3AD203B41FA5}">
                      <a16:colId xmlns:a16="http://schemas.microsoft.com/office/drawing/2014/main" val="1330239892"/>
                    </a:ext>
                  </a:extLst>
                </a:gridCol>
                <a:gridCol w="2053267">
                  <a:extLst>
                    <a:ext uri="{9D8B030D-6E8A-4147-A177-3AD203B41FA5}">
                      <a16:colId xmlns:a16="http://schemas.microsoft.com/office/drawing/2014/main" val="3937140529"/>
                    </a:ext>
                  </a:extLst>
                </a:gridCol>
                <a:gridCol w="2346960">
                  <a:extLst>
                    <a:ext uri="{9D8B030D-6E8A-4147-A177-3AD203B41FA5}">
                      <a16:colId xmlns:a16="http://schemas.microsoft.com/office/drawing/2014/main" val="3990892423"/>
                    </a:ext>
                  </a:extLst>
                </a:gridCol>
              </a:tblGrid>
              <a:tr h="370840">
                <a:tc>
                  <a:txBody>
                    <a:bodyPr/>
                    <a:lstStyle/>
                    <a:p>
                      <a:r>
                        <a:rPr lang="en-US" dirty="0" smtClean="0"/>
                        <a:t>Funding</a:t>
                      </a:r>
                      <a:r>
                        <a:rPr lang="en-US" baseline="0" dirty="0" smtClean="0"/>
                        <a:t> Opportunity</a:t>
                      </a:r>
                      <a:endParaRPr lang="en-US" dirty="0"/>
                    </a:p>
                  </a:txBody>
                  <a:tcPr/>
                </a:tc>
                <a:tc gridSpan="2">
                  <a:txBody>
                    <a:bodyPr/>
                    <a:lstStyle/>
                    <a:p>
                      <a:r>
                        <a:rPr lang="en-US" dirty="0" smtClean="0"/>
                        <a:t>LOI</a:t>
                      </a:r>
                      <a:r>
                        <a:rPr lang="en-US" baseline="0" dirty="0" smtClean="0"/>
                        <a:t> or Preproposal/ Date</a:t>
                      </a:r>
                      <a:endParaRPr lang="en-US" dirty="0"/>
                    </a:p>
                  </a:txBody>
                  <a:tcPr/>
                </a:tc>
                <a:tc hMerge="1">
                  <a:txBody>
                    <a:bodyPr/>
                    <a:lstStyle/>
                    <a:p>
                      <a:endParaRPr lang="en-US"/>
                    </a:p>
                  </a:txBody>
                  <a:tcPr/>
                </a:tc>
                <a:tc>
                  <a:txBody>
                    <a:bodyPr/>
                    <a:lstStyle/>
                    <a:p>
                      <a:r>
                        <a:rPr lang="en-US" dirty="0" smtClean="0"/>
                        <a:t>Invitation to Submit</a:t>
                      </a:r>
                      <a:endParaRPr lang="en-US" dirty="0"/>
                    </a:p>
                  </a:txBody>
                  <a:tcPr/>
                </a:tc>
                <a:tc>
                  <a:txBody>
                    <a:bodyPr/>
                    <a:lstStyle/>
                    <a:p>
                      <a:r>
                        <a:rPr lang="en-US" dirty="0" smtClean="0"/>
                        <a:t>Full Application</a:t>
                      </a:r>
                      <a:r>
                        <a:rPr lang="en-US" baseline="0" dirty="0" smtClean="0"/>
                        <a:t> Deadline</a:t>
                      </a:r>
                      <a:endParaRPr lang="en-US" dirty="0"/>
                    </a:p>
                  </a:txBody>
                  <a:tcPr/>
                </a:tc>
                <a:tc>
                  <a:txBody>
                    <a:bodyPr/>
                    <a:lstStyle/>
                    <a:p>
                      <a:r>
                        <a:rPr lang="en-US" dirty="0" smtClean="0"/>
                        <a:t>Verification Deadline</a:t>
                      </a:r>
                      <a:endParaRPr lang="en-US" dirty="0"/>
                    </a:p>
                  </a:txBody>
                  <a:tcPr/>
                </a:tc>
                <a:extLst>
                  <a:ext uri="{0D108BD9-81ED-4DB2-BD59-A6C34878D82A}">
                    <a16:rowId xmlns:a16="http://schemas.microsoft.com/office/drawing/2014/main" val="3383434043"/>
                  </a:ext>
                </a:extLst>
              </a:tr>
              <a:tr h="370840">
                <a:tc>
                  <a:txBody>
                    <a:bodyPr/>
                    <a:lstStyle/>
                    <a:p>
                      <a:r>
                        <a:rPr lang="en-US" b="1" dirty="0" smtClean="0"/>
                        <a:t>Behavioral</a:t>
                      </a:r>
                      <a:r>
                        <a:rPr lang="en-US" b="1" baseline="0" dirty="0" smtClean="0"/>
                        <a:t> Health Science</a:t>
                      </a:r>
                      <a:endParaRPr lang="en-US" b="1" dirty="0"/>
                    </a:p>
                  </a:txBody>
                  <a:tcPr/>
                </a:tc>
                <a:tc>
                  <a:txBody>
                    <a:bodyPr/>
                    <a:lstStyle/>
                    <a:p>
                      <a:pPr algn="ctr"/>
                      <a:r>
                        <a:rPr lang="en-US" sz="1600" dirty="0" smtClean="0"/>
                        <a:t>LOI</a:t>
                      </a:r>
                      <a:endParaRPr lang="en-US" sz="1600" dirty="0"/>
                    </a:p>
                  </a:txBody>
                  <a:tcPr/>
                </a:tc>
                <a:tc>
                  <a:txBody>
                    <a:bodyPr/>
                    <a:lstStyle/>
                    <a:p>
                      <a:r>
                        <a:rPr lang="en-US" sz="1600" dirty="0" smtClean="0"/>
                        <a:t>12 July 2022</a:t>
                      </a:r>
                      <a:endParaRPr lang="en-US" sz="1600" dirty="0"/>
                    </a:p>
                  </a:txBody>
                  <a:tcPr/>
                </a:tc>
                <a:tc>
                  <a:txBody>
                    <a:bodyPr/>
                    <a:lstStyle/>
                    <a:p>
                      <a:pPr algn="ctr"/>
                      <a:r>
                        <a:rPr lang="en-US" sz="1600" dirty="0" smtClean="0"/>
                        <a:t>Not</a:t>
                      </a:r>
                      <a:r>
                        <a:rPr lang="en-US" sz="1600" baseline="0" dirty="0" smtClean="0"/>
                        <a:t> needed</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 August 2022</a:t>
                      </a:r>
                    </a:p>
                    <a:p>
                      <a:pPr algn="ctr"/>
                      <a:endParaRPr lang="en-US" sz="1600" dirty="0"/>
                    </a:p>
                  </a:txBody>
                  <a:tcPr/>
                </a:tc>
                <a:tc>
                  <a:txBody>
                    <a:bodyPr/>
                    <a:lstStyle/>
                    <a:p>
                      <a:pPr algn="ctr"/>
                      <a:r>
                        <a:rPr lang="en-US" sz="1600" dirty="0" smtClean="0"/>
                        <a:t>9 August 2022</a:t>
                      </a:r>
                      <a:endParaRPr lang="en-US" sz="1600" dirty="0"/>
                    </a:p>
                  </a:txBody>
                  <a:tcPr/>
                </a:tc>
                <a:extLst>
                  <a:ext uri="{0D108BD9-81ED-4DB2-BD59-A6C34878D82A}">
                    <a16:rowId xmlns:a16="http://schemas.microsoft.com/office/drawing/2014/main" val="1447323920"/>
                  </a:ext>
                </a:extLst>
              </a:tr>
              <a:tr h="370840">
                <a:tc>
                  <a:txBody>
                    <a:bodyPr/>
                    <a:lstStyle/>
                    <a:p>
                      <a:r>
                        <a:rPr lang="en-US" b="1" dirty="0" smtClean="0"/>
                        <a:t>Career Development Award – Scholar Option</a:t>
                      </a:r>
                      <a:endParaRPr lang="en-US" b="1" dirty="0"/>
                    </a:p>
                  </a:txBody>
                  <a:tcPr/>
                </a:tc>
                <a:tc>
                  <a:txBody>
                    <a:bodyPr/>
                    <a:lstStyle/>
                    <a:p>
                      <a:pPr algn="ctr"/>
                      <a:r>
                        <a:rPr lang="en-US" sz="1600" dirty="0" smtClean="0"/>
                        <a:t>LOI</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12 July 2022</a:t>
                      </a:r>
                    </a:p>
                    <a:p>
                      <a:endParaRPr lang="en-US" sz="1600" dirty="0"/>
                    </a:p>
                  </a:txBody>
                  <a:tcPr/>
                </a:tc>
                <a:tc>
                  <a:txBody>
                    <a:bodyPr/>
                    <a:lstStyle/>
                    <a:p>
                      <a:pPr algn="ctr"/>
                      <a:r>
                        <a:rPr lang="en-US" sz="1600" dirty="0" smtClean="0"/>
                        <a:t>Not needed</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 August 2022</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9 August 2022</a:t>
                      </a:r>
                    </a:p>
                    <a:p>
                      <a:pPr algn="ctr"/>
                      <a:endParaRPr lang="en-US" sz="1600" dirty="0"/>
                    </a:p>
                  </a:txBody>
                  <a:tcPr/>
                </a:tc>
                <a:extLst>
                  <a:ext uri="{0D108BD9-81ED-4DB2-BD59-A6C34878D82A}">
                    <a16:rowId xmlns:a16="http://schemas.microsoft.com/office/drawing/2014/main" val="1900341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Career Development Award – Fellow Option</a:t>
                      </a:r>
                    </a:p>
                  </a:txBody>
                  <a:tcPr/>
                </a:tc>
                <a:tc>
                  <a:txBody>
                    <a:bodyPr/>
                    <a:lstStyle/>
                    <a:p>
                      <a:pPr algn="ctr"/>
                      <a:r>
                        <a:rPr lang="en-US" sz="1600" dirty="0" smtClean="0"/>
                        <a:t>LOI</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12 July 2022</a:t>
                      </a:r>
                    </a:p>
                    <a:p>
                      <a:endParaRPr lang="en-US" sz="1600" dirty="0"/>
                    </a:p>
                  </a:txBody>
                  <a:tcPr/>
                </a:tc>
                <a:tc>
                  <a:txBody>
                    <a:bodyPr/>
                    <a:lstStyle/>
                    <a:p>
                      <a:pPr algn="ctr"/>
                      <a:r>
                        <a:rPr lang="en-US" sz="1600" dirty="0" smtClean="0"/>
                        <a:t>Not needed</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 August 2022</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9 August 2022</a:t>
                      </a:r>
                    </a:p>
                    <a:p>
                      <a:pPr algn="ctr"/>
                      <a:endParaRPr lang="en-US" sz="1600" dirty="0"/>
                    </a:p>
                  </a:txBody>
                  <a:tcPr/>
                </a:tc>
                <a:extLst>
                  <a:ext uri="{0D108BD9-81ED-4DB2-BD59-A6C34878D82A}">
                    <a16:rowId xmlns:a16="http://schemas.microsoft.com/office/drawing/2014/main" val="936497591"/>
                  </a:ext>
                </a:extLst>
              </a:tr>
              <a:tr h="370840">
                <a:tc>
                  <a:txBody>
                    <a:bodyPr/>
                    <a:lstStyle/>
                    <a:p>
                      <a:r>
                        <a:rPr lang="en-US" b="1" dirty="0" smtClean="0"/>
                        <a:t>Translational Team Science </a:t>
                      </a:r>
                      <a:endParaRPr lang="en-US" b="1" dirty="0"/>
                    </a:p>
                  </a:txBody>
                  <a:tcPr/>
                </a:tc>
                <a:tc>
                  <a:txBody>
                    <a:bodyPr/>
                    <a:lstStyle/>
                    <a:p>
                      <a:pPr algn="ctr"/>
                      <a:r>
                        <a:rPr lang="en-US" sz="1600" dirty="0" smtClean="0"/>
                        <a:t>LOI</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12 July 2022</a:t>
                      </a:r>
                    </a:p>
                  </a:txBody>
                  <a:tcPr/>
                </a:tc>
                <a:tc>
                  <a:txBody>
                    <a:bodyPr/>
                    <a:lstStyle/>
                    <a:p>
                      <a:pPr algn="ctr"/>
                      <a:r>
                        <a:rPr lang="en-US" sz="1600" dirty="0" smtClean="0"/>
                        <a:t>Not needed</a:t>
                      </a:r>
                      <a:endParaRPr lang="en-US" sz="1600" dirty="0"/>
                    </a:p>
                  </a:txBody>
                  <a:tcPr/>
                </a:tc>
                <a:tc>
                  <a:txBody>
                    <a:bodyPr/>
                    <a:lstStyle/>
                    <a:p>
                      <a:pPr algn="ctr"/>
                      <a:r>
                        <a:rPr lang="en-US" sz="1600" dirty="0" smtClean="0"/>
                        <a:t>2 August 2022</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9 August 2022</a:t>
                      </a:r>
                    </a:p>
                    <a:p>
                      <a:pPr algn="ctr"/>
                      <a:endParaRPr lang="en-US" sz="1600" dirty="0"/>
                    </a:p>
                  </a:txBody>
                  <a:tcPr/>
                </a:tc>
                <a:extLst>
                  <a:ext uri="{0D108BD9-81ED-4DB2-BD59-A6C34878D82A}">
                    <a16:rowId xmlns:a16="http://schemas.microsoft.com/office/drawing/2014/main" val="2891885279"/>
                  </a:ext>
                </a:extLst>
              </a:tr>
              <a:tr h="370840">
                <a:tc>
                  <a:txBody>
                    <a:bodyPr/>
                    <a:lstStyle/>
                    <a:p>
                      <a:r>
                        <a:rPr lang="en-US" b="1" dirty="0" smtClean="0">
                          <a:solidFill>
                            <a:srgbClr val="7030A0"/>
                          </a:solidFill>
                        </a:rPr>
                        <a:t>Convergent Science Cancer</a:t>
                      </a:r>
                      <a:r>
                        <a:rPr lang="en-US" b="1" baseline="0" dirty="0" smtClean="0">
                          <a:solidFill>
                            <a:srgbClr val="7030A0"/>
                          </a:solidFill>
                        </a:rPr>
                        <a:t> Consortium Development</a:t>
                      </a:r>
                      <a:endParaRPr lang="en-US" b="1" dirty="0">
                        <a:solidFill>
                          <a:srgbClr val="7030A0"/>
                        </a:solidFill>
                      </a:endParaRPr>
                    </a:p>
                  </a:txBody>
                  <a:tcPr/>
                </a:tc>
                <a:tc>
                  <a:txBody>
                    <a:bodyPr/>
                    <a:lstStyle/>
                    <a:p>
                      <a:pPr algn="ctr"/>
                      <a:r>
                        <a:rPr lang="en-US" sz="1600" dirty="0" smtClean="0">
                          <a:solidFill>
                            <a:srgbClr val="7030A0"/>
                          </a:solidFill>
                        </a:rPr>
                        <a:t>LOI</a:t>
                      </a:r>
                      <a:endParaRPr lang="en-US" sz="1600" dirty="0">
                        <a:solidFill>
                          <a:srgbClr val="7030A0"/>
                        </a:solidFill>
                      </a:endParaRPr>
                    </a:p>
                  </a:txBody>
                  <a:tcPr/>
                </a:tc>
                <a:tc>
                  <a:txBody>
                    <a:bodyPr/>
                    <a:lstStyle/>
                    <a:p>
                      <a:r>
                        <a:rPr lang="en-US" sz="1600" dirty="0" smtClean="0">
                          <a:solidFill>
                            <a:srgbClr val="7030A0"/>
                          </a:solidFill>
                        </a:rPr>
                        <a:t>17 August 2022</a:t>
                      </a:r>
                      <a:endParaRPr lang="en-US" sz="1600" dirty="0">
                        <a:solidFill>
                          <a:srgbClr val="7030A0"/>
                        </a:solidFill>
                      </a:endParaRPr>
                    </a:p>
                  </a:txBody>
                  <a:tcPr/>
                </a:tc>
                <a:tc>
                  <a:txBody>
                    <a:bodyPr/>
                    <a:lstStyle/>
                    <a:p>
                      <a:pPr algn="ctr"/>
                      <a:r>
                        <a:rPr lang="en-US" sz="1600" dirty="0" smtClean="0">
                          <a:solidFill>
                            <a:srgbClr val="7030A0"/>
                          </a:solidFill>
                        </a:rPr>
                        <a:t>Not needed</a:t>
                      </a:r>
                      <a:endParaRPr lang="en-US" sz="1600" dirty="0">
                        <a:solidFill>
                          <a:srgbClr val="7030A0"/>
                        </a:solidFill>
                      </a:endParaRPr>
                    </a:p>
                  </a:txBody>
                  <a:tcPr/>
                </a:tc>
                <a:tc>
                  <a:txBody>
                    <a:bodyPr/>
                    <a:lstStyle/>
                    <a:p>
                      <a:pPr algn="ctr"/>
                      <a:r>
                        <a:rPr lang="en-US" sz="1600" dirty="0" smtClean="0">
                          <a:solidFill>
                            <a:srgbClr val="7030A0"/>
                          </a:solidFill>
                        </a:rPr>
                        <a:t>7 September 2022</a:t>
                      </a:r>
                      <a:endParaRPr lang="en-US" sz="1600" dirty="0">
                        <a:solidFill>
                          <a:srgbClr val="7030A0"/>
                        </a:solidFill>
                      </a:endParaRPr>
                    </a:p>
                  </a:txBody>
                  <a:tcPr/>
                </a:tc>
                <a:tc>
                  <a:txBody>
                    <a:bodyPr/>
                    <a:lstStyle/>
                    <a:p>
                      <a:pPr algn="ctr"/>
                      <a:r>
                        <a:rPr lang="en-US" sz="1600" dirty="0" smtClean="0">
                          <a:solidFill>
                            <a:srgbClr val="7030A0"/>
                          </a:solidFill>
                        </a:rPr>
                        <a:t>14 September 2022</a:t>
                      </a:r>
                      <a:endParaRPr lang="en-US" sz="1600" dirty="0">
                        <a:solidFill>
                          <a:srgbClr val="7030A0"/>
                        </a:solidFill>
                      </a:endParaRPr>
                    </a:p>
                  </a:txBody>
                  <a:tcPr/>
                </a:tc>
                <a:extLst>
                  <a:ext uri="{0D108BD9-81ED-4DB2-BD59-A6C34878D82A}">
                    <a16:rowId xmlns:a16="http://schemas.microsoft.com/office/drawing/2014/main" val="461013980"/>
                  </a:ext>
                </a:extLst>
              </a:tr>
              <a:tr h="370840">
                <a:tc>
                  <a:txBody>
                    <a:bodyPr/>
                    <a:lstStyle/>
                    <a:p>
                      <a:r>
                        <a:rPr lang="en-US" b="1" dirty="0" smtClean="0">
                          <a:solidFill>
                            <a:srgbClr val="C00000"/>
                          </a:solidFill>
                        </a:rPr>
                        <a:t>Idea </a:t>
                      </a:r>
                      <a:endParaRPr lang="en-US" b="1" dirty="0">
                        <a:solidFill>
                          <a:srgbClr val="C00000"/>
                        </a:solidFill>
                      </a:endParaRPr>
                    </a:p>
                  </a:txBody>
                  <a:tcPr/>
                </a:tc>
                <a:tc>
                  <a:txBody>
                    <a:bodyPr/>
                    <a:lstStyle/>
                    <a:p>
                      <a:pPr algn="ctr"/>
                      <a:r>
                        <a:rPr lang="en-US" sz="1600" dirty="0" smtClean="0">
                          <a:solidFill>
                            <a:srgbClr val="C00000"/>
                          </a:solidFill>
                        </a:rPr>
                        <a:t>Pre-proposal</a:t>
                      </a:r>
                      <a:endParaRPr lang="en-US" sz="1600" dirty="0">
                        <a:solidFill>
                          <a:srgbClr val="C00000"/>
                        </a:solidFill>
                      </a:endParaRPr>
                    </a:p>
                  </a:txBody>
                  <a:tcPr/>
                </a:tc>
                <a:tc>
                  <a:txBody>
                    <a:bodyPr/>
                    <a:lstStyle/>
                    <a:p>
                      <a:r>
                        <a:rPr lang="en-US" sz="1600" dirty="0" smtClean="0">
                          <a:solidFill>
                            <a:srgbClr val="C00000"/>
                          </a:solidFill>
                        </a:rPr>
                        <a:t>25 May 2022</a:t>
                      </a:r>
                      <a:endParaRPr lang="en-US" sz="1600" dirty="0">
                        <a:solidFill>
                          <a:srgbClr val="C00000"/>
                        </a:solidFill>
                      </a:endParaRPr>
                    </a:p>
                  </a:txBody>
                  <a:tcPr/>
                </a:tc>
                <a:tc>
                  <a:txBody>
                    <a:bodyPr/>
                    <a:lstStyle/>
                    <a:p>
                      <a:pPr algn="ctr"/>
                      <a:r>
                        <a:rPr lang="en-US" sz="1600" dirty="0" smtClean="0">
                          <a:solidFill>
                            <a:srgbClr val="C00000"/>
                          </a:solidFill>
                        </a:rPr>
                        <a:t>11 July 2022</a:t>
                      </a:r>
                      <a:endParaRPr lang="en-US" sz="1600" dirty="0">
                        <a:solidFill>
                          <a:srgbClr val="C00000"/>
                        </a:solidFill>
                      </a:endParaRPr>
                    </a:p>
                  </a:txBody>
                  <a:tcPr/>
                </a:tc>
                <a:tc>
                  <a:txBody>
                    <a:bodyPr/>
                    <a:lstStyle/>
                    <a:p>
                      <a:pPr algn="ctr"/>
                      <a:r>
                        <a:rPr lang="en-US" sz="1600" dirty="0" smtClean="0">
                          <a:solidFill>
                            <a:srgbClr val="C00000"/>
                          </a:solidFill>
                        </a:rPr>
                        <a:t>7 September 2022</a:t>
                      </a:r>
                      <a:endParaRPr lang="en-US" sz="1600" dirty="0">
                        <a:solidFill>
                          <a:srgbClr val="C00000"/>
                        </a:solidFill>
                      </a:endParaRPr>
                    </a:p>
                  </a:txBody>
                  <a:tcPr/>
                </a:tc>
                <a:tc>
                  <a:txBody>
                    <a:bodyPr/>
                    <a:lstStyle/>
                    <a:p>
                      <a:pPr algn="ctr"/>
                      <a:r>
                        <a:rPr lang="en-US" sz="1600" dirty="0" smtClean="0">
                          <a:solidFill>
                            <a:srgbClr val="C00000"/>
                          </a:solidFill>
                        </a:rPr>
                        <a:t>14 September 2022</a:t>
                      </a:r>
                      <a:endParaRPr lang="en-US" sz="1600" dirty="0">
                        <a:solidFill>
                          <a:srgbClr val="C00000"/>
                        </a:solidFill>
                      </a:endParaRPr>
                    </a:p>
                  </a:txBody>
                  <a:tcPr/>
                </a:tc>
                <a:extLst>
                  <a:ext uri="{0D108BD9-81ED-4DB2-BD59-A6C34878D82A}">
                    <a16:rowId xmlns:a16="http://schemas.microsoft.com/office/drawing/2014/main" val="3024084451"/>
                  </a:ext>
                </a:extLst>
              </a:tr>
              <a:tr h="370840">
                <a:tc>
                  <a:txBody>
                    <a:bodyPr/>
                    <a:lstStyle/>
                    <a:p>
                      <a:r>
                        <a:rPr lang="en-US" b="1" dirty="0" smtClean="0">
                          <a:solidFill>
                            <a:srgbClr val="C00000"/>
                          </a:solidFill>
                        </a:rPr>
                        <a:t>Impact</a:t>
                      </a:r>
                      <a:endParaRPr lang="en-US" b="1" dirty="0">
                        <a:solidFill>
                          <a:srgbClr val="C00000"/>
                        </a:solidFill>
                      </a:endParaRPr>
                    </a:p>
                  </a:txBody>
                  <a:tcPr/>
                </a:tc>
                <a:tc>
                  <a:txBody>
                    <a:bodyPr/>
                    <a:lstStyle/>
                    <a:p>
                      <a:pPr algn="ctr"/>
                      <a:r>
                        <a:rPr lang="en-US" sz="1600" dirty="0" smtClean="0">
                          <a:solidFill>
                            <a:srgbClr val="C00000"/>
                          </a:solidFill>
                        </a:rPr>
                        <a:t>Pre-proposal</a:t>
                      </a:r>
                      <a:endParaRPr lang="en-US" sz="1600" dirty="0">
                        <a:solidFill>
                          <a:srgbClr val="C00000"/>
                        </a:solidFill>
                      </a:endParaRPr>
                    </a:p>
                  </a:txBody>
                  <a:tcPr/>
                </a:tc>
                <a:tc>
                  <a:txBody>
                    <a:bodyPr/>
                    <a:lstStyle/>
                    <a:p>
                      <a:r>
                        <a:rPr lang="en-US" sz="1600" dirty="0" smtClean="0">
                          <a:solidFill>
                            <a:srgbClr val="C00000"/>
                          </a:solidFill>
                        </a:rPr>
                        <a:t>25 May 2022</a:t>
                      </a:r>
                      <a:endParaRPr lang="en-US" sz="1600" dirty="0">
                        <a:solidFill>
                          <a:srgbClr val="C00000"/>
                        </a:solidFill>
                      </a:endParaRPr>
                    </a:p>
                  </a:txBody>
                  <a:tcPr/>
                </a:tc>
                <a:tc>
                  <a:txBody>
                    <a:bodyPr/>
                    <a:lstStyle/>
                    <a:p>
                      <a:pPr algn="ctr"/>
                      <a:r>
                        <a:rPr lang="en-US" sz="1600" dirty="0" smtClean="0">
                          <a:solidFill>
                            <a:srgbClr val="C00000"/>
                          </a:solidFill>
                        </a:rPr>
                        <a:t>11 July 2022</a:t>
                      </a:r>
                      <a:endParaRPr lang="en-US" sz="1600" dirty="0">
                        <a:solidFill>
                          <a:srgbClr val="C00000"/>
                        </a:solidFill>
                      </a:endParaRPr>
                    </a:p>
                  </a:txBody>
                  <a:tcPr/>
                </a:tc>
                <a:tc>
                  <a:txBody>
                    <a:bodyPr/>
                    <a:lstStyle/>
                    <a:p>
                      <a:pPr algn="ctr"/>
                      <a:r>
                        <a:rPr lang="en-US" sz="1600" dirty="0" smtClean="0">
                          <a:solidFill>
                            <a:srgbClr val="C00000"/>
                          </a:solidFill>
                        </a:rPr>
                        <a:t>7</a:t>
                      </a:r>
                      <a:r>
                        <a:rPr lang="en-US" sz="1600" baseline="0" dirty="0" smtClean="0">
                          <a:solidFill>
                            <a:srgbClr val="C00000"/>
                          </a:solidFill>
                        </a:rPr>
                        <a:t> September 2022</a:t>
                      </a:r>
                      <a:endParaRPr lang="en-US" sz="1600"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14 September 2022</a:t>
                      </a:r>
                    </a:p>
                    <a:p>
                      <a:pPr algn="ctr"/>
                      <a:endParaRPr lang="en-US" sz="1600" dirty="0">
                        <a:solidFill>
                          <a:srgbClr val="C00000"/>
                        </a:solidFill>
                      </a:endParaRPr>
                    </a:p>
                  </a:txBody>
                  <a:tcPr/>
                </a:tc>
                <a:extLst>
                  <a:ext uri="{0D108BD9-81ED-4DB2-BD59-A6C34878D82A}">
                    <a16:rowId xmlns:a16="http://schemas.microsoft.com/office/drawing/2014/main" val="1942658332"/>
                  </a:ext>
                </a:extLst>
              </a:tr>
            </a:tbl>
          </a:graphicData>
        </a:graphic>
      </p:graphicFrame>
    </p:spTree>
    <p:extLst>
      <p:ext uri="{BB962C8B-B14F-4D97-AF65-F5344CB8AC3E}">
        <p14:creationId xmlns:p14="http://schemas.microsoft.com/office/powerpoint/2010/main" val="242259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dirty="0" smtClean="0"/>
              <a:t>Strategies for Success</a:t>
            </a:r>
            <a:endParaRPr lang="en-US" dirty="0"/>
          </a:p>
        </p:txBody>
      </p:sp>
      <p:sp>
        <p:nvSpPr>
          <p:cNvPr id="6" name="Text Placeholder 5"/>
          <p:cNvSpPr>
            <a:spLocks noGrp="1"/>
          </p:cNvSpPr>
          <p:nvPr>
            <p:ph type="body" sz="quarter" idx="12"/>
          </p:nvPr>
        </p:nvSpPr>
        <p:spPr>
          <a:xfrm>
            <a:off x="313021" y="1140817"/>
            <a:ext cx="5632704" cy="372410"/>
          </a:xfrm>
        </p:spPr>
        <p:txBody>
          <a:bodyPr/>
          <a:lstStyle/>
          <a:p>
            <a:r>
              <a:rPr lang="en-US" dirty="0" smtClean="0">
                <a:solidFill>
                  <a:srgbClr val="001848"/>
                </a:solidFill>
                <a:latin typeface="Arial Narrow" panose="020B0606020202030204" pitchFamily="34" charset="0"/>
              </a:rPr>
              <a:t>Plan Ahead</a:t>
            </a:r>
            <a:endParaRPr lang="en-US" dirty="0">
              <a:solidFill>
                <a:srgbClr val="001848"/>
              </a:solidFill>
              <a:latin typeface="Arial Narrow" panose="020B0606020202030204" pitchFamily="34" charset="0"/>
            </a:endParaRPr>
          </a:p>
        </p:txBody>
      </p:sp>
      <p:sp>
        <p:nvSpPr>
          <p:cNvPr id="7" name="Text Placeholder 6"/>
          <p:cNvSpPr>
            <a:spLocks noGrp="1"/>
          </p:cNvSpPr>
          <p:nvPr>
            <p:ph type="body" sz="quarter" idx="13"/>
          </p:nvPr>
        </p:nvSpPr>
        <p:spPr>
          <a:xfrm>
            <a:off x="639607" y="1598098"/>
            <a:ext cx="5306118" cy="1565044"/>
          </a:xfrm>
        </p:spPr>
        <p:txBody>
          <a:bodyPr/>
          <a:lstStyle/>
          <a:p>
            <a:r>
              <a:rPr lang="en-US" sz="1800" dirty="0" smtClean="0">
                <a:latin typeface="Arial Narrow" panose="020B0606020202030204" pitchFamily="34" charset="0"/>
              </a:rPr>
              <a:t>Deadlines are important!</a:t>
            </a:r>
          </a:p>
          <a:p>
            <a:r>
              <a:rPr lang="en-US" sz="1800" dirty="0" smtClean="0">
                <a:latin typeface="Arial Narrow" panose="020B0606020202030204" pitchFamily="34" charset="0"/>
              </a:rPr>
              <a:t>Coordinate your efforts </a:t>
            </a:r>
            <a:r>
              <a:rPr lang="en-US" sz="1800" dirty="0" smtClean="0">
                <a:latin typeface="Arial Narrow" panose="020B0606020202030204" pitchFamily="34" charset="0"/>
                <a:sym typeface="Wingdings" panose="05000000000000000000" pitchFamily="2" charset="2"/>
              </a:rPr>
              <a:t> bring the team together early</a:t>
            </a:r>
          </a:p>
          <a:p>
            <a:endParaRPr lang="en-US" sz="1800" dirty="0" smtClean="0">
              <a:latin typeface="Arial Narrow" panose="020B0606020202030204" pitchFamily="34" charset="0"/>
            </a:endParaRPr>
          </a:p>
          <a:p>
            <a:endParaRPr lang="en-US" sz="1800" dirty="0">
              <a:latin typeface="Arial Narrow" panose="020B0606020202030204" pitchFamily="34" charset="0"/>
            </a:endParaRPr>
          </a:p>
        </p:txBody>
      </p:sp>
      <p:sp>
        <p:nvSpPr>
          <p:cNvPr id="8" name="Text Placeholder 7"/>
          <p:cNvSpPr>
            <a:spLocks noGrp="1"/>
          </p:cNvSpPr>
          <p:nvPr>
            <p:ph type="body" sz="quarter" idx="14"/>
          </p:nvPr>
        </p:nvSpPr>
        <p:spPr>
          <a:xfrm>
            <a:off x="313021" y="2588222"/>
            <a:ext cx="4224528" cy="372410"/>
          </a:xfrm>
        </p:spPr>
        <p:txBody>
          <a:bodyPr/>
          <a:lstStyle/>
          <a:p>
            <a:r>
              <a:rPr lang="en-US" dirty="0" err="1" smtClean="0">
                <a:solidFill>
                  <a:srgbClr val="001848"/>
                </a:solidFill>
                <a:latin typeface="Arial Narrow" panose="020B0606020202030204" pitchFamily="34" charset="0"/>
              </a:rPr>
              <a:t>Grantsmanship</a:t>
            </a:r>
            <a:endParaRPr lang="en-US" dirty="0">
              <a:solidFill>
                <a:srgbClr val="001848"/>
              </a:solidFill>
              <a:latin typeface="Arial Narrow" panose="020B0606020202030204" pitchFamily="34" charset="0"/>
            </a:endParaRPr>
          </a:p>
        </p:txBody>
      </p:sp>
      <p:sp>
        <p:nvSpPr>
          <p:cNvPr id="9" name="Text Placeholder 8"/>
          <p:cNvSpPr>
            <a:spLocks noGrp="1"/>
          </p:cNvSpPr>
          <p:nvPr>
            <p:ph type="body" sz="quarter" idx="15"/>
          </p:nvPr>
        </p:nvSpPr>
        <p:spPr>
          <a:xfrm>
            <a:off x="639607" y="3133887"/>
            <a:ext cx="5632704" cy="1249573"/>
          </a:xfrm>
        </p:spPr>
        <p:txBody>
          <a:bodyPr/>
          <a:lstStyle/>
          <a:p>
            <a:r>
              <a:rPr lang="en-US" sz="1800" dirty="0" smtClean="0">
                <a:latin typeface="Arial Narrow" panose="020B0606020202030204" pitchFamily="34" charset="0"/>
                <a:sym typeface="Wingdings" panose="05000000000000000000" pitchFamily="2" charset="2"/>
              </a:rPr>
              <a:t>Clear voice, forget the jargon  don’t tire the reviewers</a:t>
            </a:r>
          </a:p>
          <a:p>
            <a:r>
              <a:rPr lang="en-US" sz="1800" dirty="0" smtClean="0">
                <a:latin typeface="Arial Narrow" panose="020B0606020202030204" pitchFamily="34" charset="0"/>
                <a:sym typeface="Wingdings" panose="05000000000000000000" pitchFamily="2" charset="2"/>
              </a:rPr>
              <a:t>Review your documents prior to submission  use the verification period!</a:t>
            </a:r>
          </a:p>
          <a:p>
            <a:r>
              <a:rPr lang="en-US" sz="1800" dirty="0" smtClean="0">
                <a:latin typeface="Arial Narrow" panose="020B0606020202030204" pitchFamily="34" charset="0"/>
                <a:sym typeface="Wingdings" panose="05000000000000000000" pitchFamily="2" charset="2"/>
              </a:rPr>
              <a:t>Use the Peer Review Criteria as your check list!</a:t>
            </a:r>
            <a:endParaRPr lang="en-US" sz="1800" dirty="0">
              <a:latin typeface="Arial Narrow" panose="020B0606020202030204" pitchFamily="34" charset="0"/>
            </a:endParaRPr>
          </a:p>
        </p:txBody>
      </p:sp>
      <p:sp>
        <p:nvSpPr>
          <p:cNvPr id="10" name="Text Placeholder 9"/>
          <p:cNvSpPr>
            <a:spLocks noGrp="1"/>
          </p:cNvSpPr>
          <p:nvPr>
            <p:ph type="body" sz="quarter" idx="16"/>
          </p:nvPr>
        </p:nvSpPr>
        <p:spPr>
          <a:xfrm>
            <a:off x="313021" y="4348785"/>
            <a:ext cx="4224528" cy="372410"/>
          </a:xfrm>
        </p:spPr>
        <p:txBody>
          <a:bodyPr/>
          <a:lstStyle/>
          <a:p>
            <a:r>
              <a:rPr lang="en-US" dirty="0" smtClean="0">
                <a:solidFill>
                  <a:srgbClr val="001848"/>
                </a:solidFill>
                <a:latin typeface="Arial Narrow" panose="020B0606020202030204" pitchFamily="34" charset="0"/>
              </a:rPr>
              <a:t>What’s the Intent</a:t>
            </a:r>
            <a:endParaRPr lang="en-US" dirty="0">
              <a:solidFill>
                <a:srgbClr val="001848"/>
              </a:solidFill>
              <a:latin typeface="Arial Narrow" panose="020B0606020202030204" pitchFamily="34" charset="0"/>
            </a:endParaRPr>
          </a:p>
        </p:txBody>
      </p:sp>
      <p:sp>
        <p:nvSpPr>
          <p:cNvPr id="11" name="Text Placeholder 10"/>
          <p:cNvSpPr>
            <a:spLocks noGrp="1"/>
          </p:cNvSpPr>
          <p:nvPr>
            <p:ph type="body" sz="quarter" idx="17"/>
          </p:nvPr>
        </p:nvSpPr>
        <p:spPr>
          <a:xfrm>
            <a:off x="639607" y="4983509"/>
            <a:ext cx="5072734" cy="1526572"/>
          </a:xfrm>
        </p:spPr>
        <p:txBody>
          <a:bodyPr/>
          <a:lstStyle/>
          <a:p>
            <a:r>
              <a:rPr lang="en-US" sz="1800" dirty="0">
                <a:latin typeface="Arial Narrow" panose="020B0606020202030204" pitchFamily="34" charset="0"/>
              </a:rPr>
              <a:t>The Ted Talk </a:t>
            </a:r>
            <a:r>
              <a:rPr lang="en-US" sz="1800" dirty="0" smtClean="0">
                <a:latin typeface="Arial Narrow" panose="020B0606020202030204" pitchFamily="34" charset="0"/>
                <a:sym typeface="Wingdings" panose="05000000000000000000" pitchFamily="2" charset="2"/>
              </a:rPr>
              <a:t></a:t>
            </a:r>
            <a:r>
              <a:rPr lang="en-US" sz="1800" dirty="0" smtClean="0">
                <a:latin typeface="Arial Narrow" panose="020B0606020202030204" pitchFamily="34" charset="0"/>
              </a:rPr>
              <a:t> </a:t>
            </a:r>
            <a:r>
              <a:rPr lang="en-US" sz="1800" dirty="0">
                <a:latin typeface="Arial Narrow" panose="020B0606020202030204" pitchFamily="34" charset="0"/>
              </a:rPr>
              <a:t>state your idea upfront, then back it up!</a:t>
            </a:r>
          </a:p>
          <a:p>
            <a:r>
              <a:rPr lang="en-US" sz="1800" dirty="0" smtClean="0">
                <a:latin typeface="Arial Narrow" panose="020B0606020202030204" pitchFamily="34" charset="0"/>
                <a:sym typeface="Wingdings" panose="05000000000000000000" pitchFamily="2" charset="2"/>
              </a:rPr>
              <a:t>Make your case to how your research aligns with the intent</a:t>
            </a:r>
          </a:p>
          <a:p>
            <a:endParaRPr lang="en-US" sz="1800" dirty="0">
              <a:latin typeface="Arial Narrow" panose="020B0606020202030204" pitchFamily="34" charset="0"/>
            </a:endParaRPr>
          </a:p>
        </p:txBody>
      </p:sp>
      <p:sp>
        <p:nvSpPr>
          <p:cNvPr id="12" name="Text Placeholder 11"/>
          <p:cNvSpPr>
            <a:spLocks noGrp="1"/>
          </p:cNvSpPr>
          <p:nvPr>
            <p:ph type="body" sz="quarter" idx="18"/>
          </p:nvPr>
        </p:nvSpPr>
        <p:spPr>
          <a:xfrm>
            <a:off x="6272311" y="1150045"/>
            <a:ext cx="5632704" cy="372410"/>
          </a:xfrm>
        </p:spPr>
        <p:txBody>
          <a:bodyPr/>
          <a:lstStyle/>
          <a:p>
            <a:r>
              <a:rPr lang="en-US" dirty="0" smtClean="0">
                <a:solidFill>
                  <a:srgbClr val="001848"/>
                </a:solidFill>
                <a:latin typeface="Arial Narrow" panose="020B0606020202030204" pitchFamily="34" charset="0"/>
              </a:rPr>
              <a:t>Impact</a:t>
            </a:r>
            <a:endParaRPr lang="en-US" dirty="0">
              <a:solidFill>
                <a:srgbClr val="001848"/>
              </a:solidFill>
              <a:latin typeface="Arial Narrow" panose="020B0606020202030204" pitchFamily="34" charset="0"/>
            </a:endParaRPr>
          </a:p>
        </p:txBody>
      </p:sp>
      <p:sp>
        <p:nvSpPr>
          <p:cNvPr id="13" name="Content Placeholder 12"/>
          <p:cNvSpPr>
            <a:spLocks noGrp="1"/>
          </p:cNvSpPr>
          <p:nvPr>
            <p:ph sz="quarter" idx="19"/>
          </p:nvPr>
        </p:nvSpPr>
        <p:spPr>
          <a:xfrm>
            <a:off x="6446807" y="1470846"/>
            <a:ext cx="5114929" cy="950520"/>
          </a:xfrm>
        </p:spPr>
        <p:txBody>
          <a:bodyPr>
            <a:noAutofit/>
          </a:bodyPr>
          <a:lstStyle/>
          <a:p>
            <a:r>
              <a:rPr lang="en-US" sz="1800" dirty="0" smtClean="0">
                <a:solidFill>
                  <a:srgbClr val="001848"/>
                </a:solidFill>
                <a:latin typeface="Arial Narrow" panose="020B0606020202030204" pitchFamily="34" charset="0"/>
              </a:rPr>
              <a:t>Cool science is good </a:t>
            </a:r>
            <a:r>
              <a:rPr lang="en-US" sz="1800" dirty="0" smtClean="0">
                <a:solidFill>
                  <a:srgbClr val="001848"/>
                </a:solidFill>
                <a:latin typeface="Arial Narrow" panose="020B0606020202030204" pitchFamily="34" charset="0"/>
                <a:sym typeface="Wingdings" panose="05000000000000000000" pitchFamily="2" charset="2"/>
              </a:rPr>
              <a:t> Impactful science is great!</a:t>
            </a:r>
          </a:p>
          <a:p>
            <a:r>
              <a:rPr lang="en-US" sz="1800" dirty="0" smtClean="0">
                <a:solidFill>
                  <a:srgbClr val="001848"/>
                </a:solidFill>
                <a:latin typeface="Arial Narrow" panose="020B0606020202030204" pitchFamily="34" charset="0"/>
                <a:sym typeface="Wingdings" panose="05000000000000000000" pitchFamily="2" charset="2"/>
              </a:rPr>
              <a:t>Show how it is impactful, important to patients</a:t>
            </a:r>
          </a:p>
          <a:p>
            <a:r>
              <a:rPr lang="en-US" sz="1800" dirty="0" smtClean="0">
                <a:solidFill>
                  <a:srgbClr val="001848"/>
                </a:solidFill>
                <a:latin typeface="Arial Narrow" panose="020B0606020202030204" pitchFamily="34" charset="0"/>
                <a:sym typeface="Wingdings" panose="05000000000000000000" pitchFamily="2" charset="2"/>
              </a:rPr>
              <a:t>Use plain language! You will be evaluated on this!</a:t>
            </a:r>
            <a:endParaRPr lang="en-US" sz="1800" dirty="0">
              <a:solidFill>
                <a:srgbClr val="001848"/>
              </a:solidFill>
              <a:latin typeface="Arial Narrow" panose="020B0606020202030204" pitchFamily="34" charset="0"/>
            </a:endParaRPr>
          </a:p>
        </p:txBody>
      </p:sp>
      <p:sp>
        <p:nvSpPr>
          <p:cNvPr id="14" name="Text Placeholder 13"/>
          <p:cNvSpPr>
            <a:spLocks noGrp="1"/>
          </p:cNvSpPr>
          <p:nvPr>
            <p:ph type="body" sz="quarter" idx="20"/>
          </p:nvPr>
        </p:nvSpPr>
        <p:spPr>
          <a:xfrm>
            <a:off x="6272311" y="2602747"/>
            <a:ext cx="4224528" cy="372410"/>
          </a:xfrm>
        </p:spPr>
        <p:txBody>
          <a:bodyPr/>
          <a:lstStyle/>
          <a:p>
            <a:r>
              <a:rPr lang="en-US" dirty="0" smtClean="0">
                <a:solidFill>
                  <a:srgbClr val="001848"/>
                </a:solidFill>
                <a:latin typeface="Arial Narrow" panose="020B0606020202030204" pitchFamily="34" charset="0"/>
              </a:rPr>
              <a:t>Feasibility </a:t>
            </a:r>
            <a:endParaRPr lang="en-US" dirty="0">
              <a:solidFill>
                <a:srgbClr val="001848"/>
              </a:solidFill>
              <a:latin typeface="Arial Narrow" panose="020B0606020202030204" pitchFamily="34" charset="0"/>
            </a:endParaRPr>
          </a:p>
        </p:txBody>
      </p:sp>
      <p:sp>
        <p:nvSpPr>
          <p:cNvPr id="15" name="Content Placeholder 14"/>
          <p:cNvSpPr>
            <a:spLocks noGrp="1"/>
          </p:cNvSpPr>
          <p:nvPr>
            <p:ph sz="quarter" idx="21"/>
          </p:nvPr>
        </p:nvSpPr>
        <p:spPr>
          <a:xfrm>
            <a:off x="6446807" y="3013266"/>
            <a:ext cx="5114929" cy="941533"/>
          </a:xfrm>
        </p:spPr>
        <p:txBody>
          <a:bodyPr>
            <a:noAutofit/>
          </a:bodyPr>
          <a:lstStyle/>
          <a:p>
            <a:r>
              <a:rPr lang="en-US" sz="1800" dirty="0" smtClean="0">
                <a:solidFill>
                  <a:srgbClr val="001848"/>
                </a:solidFill>
                <a:latin typeface="Arial Narrow" panose="020B0606020202030204" pitchFamily="34" charset="0"/>
              </a:rPr>
              <a:t>Clearly define your team’s skills</a:t>
            </a:r>
          </a:p>
          <a:p>
            <a:r>
              <a:rPr lang="en-US" sz="1800" dirty="0" smtClean="0">
                <a:solidFill>
                  <a:srgbClr val="001848"/>
                </a:solidFill>
                <a:latin typeface="Arial Narrow" panose="020B0606020202030204" pitchFamily="34" charset="0"/>
              </a:rPr>
              <a:t>Outline your justification on how and why you can achieve the anticipated outcomes</a:t>
            </a:r>
          </a:p>
          <a:p>
            <a:pPr marL="0" indent="0">
              <a:buNone/>
            </a:pPr>
            <a:endParaRPr lang="en-US" sz="1800" dirty="0">
              <a:solidFill>
                <a:srgbClr val="001848"/>
              </a:solidFill>
              <a:latin typeface="Arial Narrow" panose="020B0606020202030204" pitchFamily="34" charset="0"/>
            </a:endParaRPr>
          </a:p>
        </p:txBody>
      </p:sp>
      <p:graphicFrame>
        <p:nvGraphicFramePr>
          <p:cNvPr id="18" name="Diagram 17"/>
          <p:cNvGraphicFramePr/>
          <p:nvPr>
            <p:extLst>
              <p:ext uri="{D42A27DB-BD31-4B8C-83A1-F6EECF244321}">
                <p14:modId xmlns:p14="http://schemas.microsoft.com/office/powerpoint/2010/main" val="2365384979"/>
              </p:ext>
            </p:extLst>
          </p:nvPr>
        </p:nvGraphicFramePr>
        <p:xfrm>
          <a:off x="6096000" y="4001419"/>
          <a:ext cx="4958993" cy="2810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00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609" y="0"/>
            <a:ext cx="4799309" cy="914400"/>
          </a:xfrm>
        </p:spPr>
        <p:txBody>
          <a:bodyPr anchor="ctr">
            <a:normAutofit fontScale="90000"/>
          </a:bodyPr>
          <a:lstStyle/>
          <a:p>
            <a:r>
              <a:rPr lang="en-US" sz="2400" dirty="0"/>
              <a:t>Pitfalls to Avoid in </a:t>
            </a:r>
            <a:r>
              <a:rPr lang="en-US" sz="2400" dirty="0" smtClean="0"/>
              <a:t/>
            </a:r>
            <a:br>
              <a:rPr lang="en-US" sz="2400" dirty="0" smtClean="0"/>
            </a:br>
            <a:r>
              <a:rPr lang="en-US" sz="2400" dirty="0" smtClean="0"/>
              <a:t>Application </a:t>
            </a:r>
            <a:r>
              <a:rPr lang="en-US" sz="2400" dirty="0"/>
              <a:t>Submission</a:t>
            </a:r>
          </a:p>
        </p:txBody>
      </p:sp>
      <p:sp>
        <p:nvSpPr>
          <p:cNvPr id="3" name="Content Placeholder 2"/>
          <p:cNvSpPr>
            <a:spLocks noGrp="1"/>
          </p:cNvSpPr>
          <p:nvPr>
            <p:ph type="body" sz="quarter" idx="4294967295"/>
          </p:nvPr>
        </p:nvSpPr>
        <p:spPr>
          <a:xfrm>
            <a:off x="449451" y="1334134"/>
            <a:ext cx="4792813" cy="4897954"/>
          </a:xfrm>
          <a:prstGeom prst="rect">
            <a:avLst/>
          </a:prstGeom>
        </p:spPr>
        <p:txBody>
          <a:bodyPr>
            <a:noAutofit/>
          </a:bodyPr>
          <a:lstStyle/>
          <a:p>
            <a:r>
              <a:rPr lang="en-US" dirty="0">
                <a:solidFill>
                  <a:srgbClr val="C00000"/>
                </a:solidFill>
              </a:rPr>
              <a:t>Do not </a:t>
            </a:r>
            <a:r>
              <a:rPr lang="en-US" dirty="0"/>
              <a:t>include Programmatic Panel members for the program and fiscal year to which you are applying</a:t>
            </a:r>
          </a:p>
          <a:p>
            <a:r>
              <a:rPr lang="en-US" dirty="0">
                <a:solidFill>
                  <a:srgbClr val="C00000"/>
                </a:solidFill>
              </a:rPr>
              <a:t>Do not </a:t>
            </a:r>
            <a:r>
              <a:rPr lang="en-US" dirty="0"/>
              <a:t>exceed the page limits; check files after creating PDF version</a:t>
            </a:r>
          </a:p>
          <a:p>
            <a:pPr>
              <a:spcAft>
                <a:spcPts val="300"/>
              </a:spcAft>
            </a:pPr>
            <a:r>
              <a:rPr lang="en-US" dirty="0">
                <a:solidFill>
                  <a:srgbClr val="C00000"/>
                </a:solidFill>
              </a:rPr>
              <a:t>Do not </a:t>
            </a:r>
            <a:r>
              <a:rPr lang="en-US" dirty="0"/>
              <a:t>miss the submission deadline</a:t>
            </a:r>
          </a:p>
          <a:p>
            <a:pPr lvl="1">
              <a:spcAft>
                <a:spcPts val="300"/>
              </a:spcAft>
              <a:buClr>
                <a:srgbClr val="8A0A5E"/>
              </a:buClr>
            </a:pPr>
            <a:r>
              <a:rPr lang="en-US" sz="1800" dirty="0"/>
              <a:t>Grants.gov validation may take up to 72 hours</a:t>
            </a:r>
          </a:p>
          <a:p>
            <a:pPr lvl="1">
              <a:spcAft>
                <a:spcPts val="300"/>
              </a:spcAft>
              <a:buClr>
                <a:srgbClr val="8A0A5E"/>
              </a:buClr>
            </a:pPr>
            <a:r>
              <a:rPr lang="en-US" sz="1800" dirty="0"/>
              <a:t>System-to-system submissions are sometimes problematic</a:t>
            </a:r>
          </a:p>
          <a:p>
            <a:pPr lvl="1">
              <a:buClr>
                <a:srgbClr val="8A0A5E"/>
              </a:buClr>
            </a:pPr>
            <a:r>
              <a:rPr lang="en-US" sz="1800" dirty="0"/>
              <a:t>Application verification in eBRAP is possible before the deadline</a:t>
            </a:r>
          </a:p>
          <a:p>
            <a:r>
              <a:rPr lang="en-US" dirty="0" smtClean="0">
                <a:solidFill>
                  <a:srgbClr val="C00000"/>
                </a:solidFill>
              </a:rPr>
              <a:t>Do NOT ignore the Verification Period!</a:t>
            </a:r>
          </a:p>
          <a:p>
            <a:r>
              <a:rPr lang="en-US" dirty="0" smtClean="0">
                <a:solidFill>
                  <a:srgbClr val="C00000"/>
                </a:solidFill>
              </a:rPr>
              <a:t>Submit </a:t>
            </a:r>
            <a:r>
              <a:rPr lang="en-US" dirty="0">
                <a:solidFill>
                  <a:srgbClr val="C00000"/>
                </a:solidFill>
              </a:rPr>
              <a:t>the correct Project Narrative and Budget </a:t>
            </a:r>
          </a:p>
          <a:p>
            <a:pPr lvl="1">
              <a:buClr>
                <a:srgbClr val="8A0A5E"/>
              </a:buClr>
            </a:pPr>
            <a:r>
              <a:rPr lang="en-US" sz="1800" dirty="0"/>
              <a:t>These components </a:t>
            </a:r>
            <a:r>
              <a:rPr lang="en-US" sz="1800" dirty="0">
                <a:solidFill>
                  <a:srgbClr val="C00000"/>
                </a:solidFill>
              </a:rPr>
              <a:t>cannot be modified </a:t>
            </a:r>
            <a:r>
              <a:rPr lang="en-US" sz="1800" dirty="0"/>
              <a:t>during the verification period in eBRAP</a:t>
            </a:r>
          </a:p>
        </p:txBody>
      </p:sp>
      <p:sp>
        <p:nvSpPr>
          <p:cNvPr id="5" name="TextBox 4">
            <a:extLst>
              <a:ext uri="{FF2B5EF4-FFF2-40B4-BE49-F238E27FC236}">
                <a16:creationId xmlns:a16="http://schemas.microsoft.com/office/drawing/2014/main" id="{1558C5CA-61FE-A648-B356-EC568DC2FC71}"/>
              </a:ext>
            </a:extLst>
          </p:cNvPr>
          <p:cNvSpPr txBox="1"/>
          <p:nvPr/>
        </p:nvSpPr>
        <p:spPr>
          <a:xfrm>
            <a:off x="8438710" y="6485863"/>
            <a:ext cx="2133600" cy="276999"/>
          </a:xfrm>
          <a:prstGeom prst="rect">
            <a:avLst/>
          </a:prstGeom>
          <a:noFill/>
        </p:spPr>
        <p:txBody>
          <a:bodyPr wrap="square" rtlCol="0" anchor="ctr">
            <a:spAutoFit/>
          </a:bodyPr>
          <a:lstStyle/>
          <a:p>
            <a:pPr algn="r">
              <a:defRPr/>
            </a:pPr>
            <a:fld id="{7EBE1EE2-FDF8-44B1-A716-A4229DD74B8C}" type="slidenum">
              <a:rPr lang="en-US" sz="1200">
                <a:solidFill>
                  <a:srgbClr val="AFC3D2">
                    <a:lumMod val="50000"/>
                  </a:srgbClr>
                </a:solidFill>
                <a:latin typeface="Arial"/>
                <a:sym typeface="Symbol" pitchFamily="18" charset="2"/>
              </a:rPr>
              <a:pPr algn="r">
                <a:defRPr/>
              </a:pPr>
              <a:t>17</a:t>
            </a:fld>
            <a:endParaRPr lang="en-US" sz="1200" dirty="0">
              <a:solidFill>
                <a:srgbClr val="AFC3D2">
                  <a:lumMod val="50000"/>
                </a:srgbClr>
              </a:solidFill>
              <a:latin typeface="Arial"/>
              <a:sym typeface="Symbol" pitchFamily="18" charset="2"/>
            </a:endParaRPr>
          </a:p>
        </p:txBody>
      </p:sp>
      <p:graphicFrame>
        <p:nvGraphicFramePr>
          <p:cNvPr id="9" name="Table 8"/>
          <p:cNvGraphicFramePr>
            <a:graphicFrameLocks noGrp="1"/>
          </p:cNvGraphicFramePr>
          <p:nvPr>
            <p:extLst>
              <p:ext uri="{D42A27DB-BD31-4B8C-83A1-F6EECF244321}">
                <p14:modId xmlns:p14="http://schemas.microsoft.com/office/powerpoint/2010/main" val="971123860"/>
              </p:ext>
            </p:extLst>
          </p:nvPr>
        </p:nvGraphicFramePr>
        <p:xfrm>
          <a:off x="5754930" y="1101659"/>
          <a:ext cx="5698318" cy="5753695"/>
        </p:xfrm>
        <a:graphic>
          <a:graphicData uri="http://schemas.openxmlformats.org/drawingml/2006/table">
            <a:tbl>
              <a:tblPr firstRow="1" firstCol="1" bandRow="1"/>
              <a:tblGrid>
                <a:gridCol w="5698318">
                  <a:extLst>
                    <a:ext uri="{9D8B030D-6E8A-4147-A177-3AD203B41FA5}">
                      <a16:colId xmlns:a16="http://schemas.microsoft.com/office/drawing/2014/main" val="2896436413"/>
                    </a:ext>
                  </a:extLst>
                </a:gridCol>
              </a:tblGrid>
              <a:tr h="716567">
                <a:tc>
                  <a:txBody>
                    <a:bodyPr/>
                    <a:lstStyle/>
                    <a:p>
                      <a:pPr marL="0" marR="0" indent="0" algn="ctr">
                        <a:lnSpc>
                          <a:spcPct val="115000"/>
                        </a:lnSpc>
                        <a:spcBef>
                          <a:spcPts val="200"/>
                        </a:spcBef>
                        <a:spcAft>
                          <a:spcPts val="200"/>
                        </a:spcAft>
                      </a:pP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FY22 Panel Member</a:t>
                      </a:r>
                      <a:b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Organization</a:t>
                      </a:r>
                      <a:endParaRPr lang="en-US" sz="1400" b="1">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867151799"/>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Lt Col Della Howell, M.D. (Chair), </a:t>
                      </a:r>
                      <a:r>
                        <a:rPr lang="en-US" sz="1400">
                          <a:effectLst/>
                          <a:latin typeface="Arial" panose="020B0604020202020204" pitchFamily="34" charset="0"/>
                          <a:ea typeface="Times New Roman" panose="02020603050405020304" pitchFamily="18" charset="0"/>
                          <a:cs typeface="Times New Roman" panose="02020603050405020304" pitchFamily="18" charset="0"/>
                        </a:rPr>
                        <a:t>Brooke Army Medical Center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13915526"/>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Clark Chen, M.D., Ph.D., </a:t>
                      </a:r>
                      <a:r>
                        <a:rPr lang="en-US" sz="1400">
                          <a:effectLst/>
                          <a:latin typeface="Arial" panose="020B0604020202020204" pitchFamily="34" charset="0"/>
                          <a:ea typeface="Times New Roman" panose="02020603050405020304" pitchFamily="18" charset="0"/>
                          <a:cs typeface="Times New Roman" panose="02020603050405020304" pitchFamily="18" charset="0"/>
                        </a:rPr>
                        <a:t>University of Minnesota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888805"/>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Dan Dixon, Ph.D. , </a:t>
                      </a:r>
                      <a:r>
                        <a:rPr lang="en-US" sz="1400">
                          <a:effectLst/>
                          <a:latin typeface="Arial" panose="020B0604020202020204" pitchFamily="34" charset="0"/>
                          <a:ea typeface="Times New Roman" panose="02020603050405020304" pitchFamily="18" charset="0"/>
                          <a:cs typeface="Times New Roman" panose="02020603050405020304" pitchFamily="18" charset="0"/>
                        </a:rPr>
                        <a:t>University of Kansas Medical Center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794346"/>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Paul Doetsch, Ph.D., </a:t>
                      </a:r>
                      <a:r>
                        <a:rPr lang="en-US" sz="1400">
                          <a:effectLst/>
                          <a:latin typeface="Arial" panose="020B0604020202020204" pitchFamily="34" charset="0"/>
                          <a:ea typeface="Times New Roman" panose="02020603050405020304" pitchFamily="18" charset="0"/>
                          <a:cs typeface="Times New Roman" panose="02020603050405020304" pitchFamily="18" charset="0"/>
                        </a:rPr>
                        <a:t>National Institute of Environmental Health Sciences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68645027"/>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LCDR Michelle Gage, M.D., </a:t>
                      </a:r>
                      <a:r>
                        <a:rPr lang="en-US" sz="1400">
                          <a:effectLst/>
                          <a:latin typeface="Arial" panose="020B0604020202020204" pitchFamily="34" charset="0"/>
                          <a:ea typeface="Times New Roman" panose="02020603050405020304" pitchFamily="18" charset="0"/>
                          <a:cs typeface="Times New Roman" panose="02020603050405020304" pitchFamily="18" charset="0"/>
                        </a:rPr>
                        <a:t>Walter Reed National Military Medical Center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269118"/>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Adam Hayden, </a:t>
                      </a:r>
                      <a:r>
                        <a:rPr lang="en-US" sz="1400">
                          <a:effectLst/>
                          <a:latin typeface="Arial" panose="020B0604020202020204" pitchFamily="34" charset="0"/>
                          <a:ea typeface="Times New Roman" panose="02020603050405020304" pitchFamily="18" charset="0"/>
                          <a:cs typeface="Times New Roman" panose="02020603050405020304" pitchFamily="18" charset="0"/>
                        </a:rPr>
                        <a:t>National Brain Tumor Society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89585797"/>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Douglas Hawkins, M.D., </a:t>
                      </a:r>
                      <a:r>
                        <a:rPr lang="en-US" sz="1400">
                          <a:effectLst/>
                          <a:latin typeface="Arial" panose="020B0604020202020204" pitchFamily="34" charset="0"/>
                          <a:ea typeface="Times New Roman" panose="02020603050405020304" pitchFamily="18" charset="0"/>
                          <a:cs typeface="Times New Roman" panose="02020603050405020304" pitchFamily="18" charset="0"/>
                        </a:rPr>
                        <a:t>Seattle Children’s Hospital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864939"/>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Yi-Fen Lee, Ph.D., </a:t>
                      </a:r>
                      <a:r>
                        <a:rPr lang="en-US" sz="1400">
                          <a:effectLst/>
                          <a:latin typeface="Arial" panose="020B0604020202020204" pitchFamily="34" charset="0"/>
                          <a:ea typeface="Times New Roman" panose="02020603050405020304" pitchFamily="18" charset="0"/>
                          <a:cs typeface="Times New Roman" panose="02020603050405020304" pitchFamily="18" charset="0"/>
                        </a:rPr>
                        <a:t>University of Rochester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44887189"/>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Barbara Lind, </a:t>
                      </a:r>
                      <a:r>
                        <a:rPr lang="en-US" sz="1400">
                          <a:effectLst/>
                          <a:latin typeface="Arial" panose="020B0604020202020204" pitchFamily="34" charset="0"/>
                          <a:ea typeface="Times New Roman" panose="02020603050405020304" pitchFamily="18" charset="0"/>
                          <a:cs typeface="Times New Roman" panose="02020603050405020304" pitchFamily="18" charset="0"/>
                        </a:rPr>
                        <a:t>Society of Gynecological Oncology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276097"/>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Aaron Mansfield, M.D., </a:t>
                      </a:r>
                      <a:r>
                        <a:rPr lang="en-US" sz="1400">
                          <a:effectLst/>
                          <a:latin typeface="Arial" panose="020B0604020202020204" pitchFamily="34" charset="0"/>
                          <a:ea typeface="Times New Roman" panose="02020603050405020304" pitchFamily="18" charset="0"/>
                          <a:cs typeface="Times New Roman" panose="02020603050405020304" pitchFamily="18" charset="0"/>
                        </a:rPr>
                        <a:t>The Mayo Clinic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99616536"/>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Robert Mesloh, M.P.M., </a:t>
                      </a:r>
                      <a:r>
                        <a:rPr lang="en-US" sz="1400">
                          <a:effectLst/>
                          <a:latin typeface="Arial" panose="020B0604020202020204" pitchFamily="34" charset="0"/>
                          <a:ea typeface="Times New Roman" panose="02020603050405020304" pitchFamily="18" charset="0"/>
                          <a:cs typeface="Times New Roman" panose="02020603050405020304" pitchFamily="18" charset="0"/>
                        </a:rPr>
                        <a:t>Lymphoma Research Foundation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117474"/>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COL (Ret) Thomas Newton, M.D., </a:t>
                      </a:r>
                      <a:r>
                        <a:rPr lang="en-US" sz="1400">
                          <a:effectLst/>
                          <a:latin typeface="Arial" panose="020B0604020202020204" pitchFamily="34" charset="0"/>
                          <a:ea typeface="Times New Roman" panose="02020603050405020304" pitchFamily="18" charset="0"/>
                          <a:cs typeface="Times New Roman" panose="02020603050405020304" pitchFamily="18" charset="0"/>
                        </a:rPr>
                        <a:t>Inova Schar Cancer Institute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04239668"/>
                  </a:ext>
                </a:extLst>
              </a:tr>
              <a:tr h="333403">
                <a:tc>
                  <a:txBody>
                    <a:bodyPr/>
                    <a:lstStyle/>
                    <a:p>
                      <a:pPr marL="0" marR="0" eaLnBrk="0" hangingPunct="0">
                        <a:lnSpc>
                          <a:spcPct val="107000"/>
                        </a:lnSpc>
                        <a:spcBef>
                          <a:spcPts val="200"/>
                        </a:spcBef>
                        <a:spcAft>
                          <a:spcPts val="200"/>
                        </a:spcAft>
                      </a:pPr>
                      <a:r>
                        <a:rPr lang="en-US" sz="1400" b="1">
                          <a:effectLst/>
                          <a:latin typeface="Arial" panose="020B0604020202020204" pitchFamily="34" charset="0"/>
                          <a:ea typeface="Times New Roman" panose="02020603050405020304" pitchFamily="18" charset="0"/>
                          <a:cs typeface="Times New Roman" panose="02020603050405020304" pitchFamily="18" charset="0"/>
                        </a:rPr>
                        <a:t>Kenneth Tanabe, M.D., </a:t>
                      </a:r>
                      <a:r>
                        <a:rPr lang="en-US" sz="1400">
                          <a:effectLst/>
                          <a:latin typeface="Arial" panose="020B0604020202020204" pitchFamily="34" charset="0"/>
                          <a:ea typeface="Times New Roman" panose="02020603050405020304" pitchFamily="18" charset="0"/>
                          <a:cs typeface="Times New Roman" panose="02020603050405020304" pitchFamily="18" charset="0"/>
                        </a:rPr>
                        <a:t>Massachusetts General Hospital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180754"/>
                  </a:ext>
                </a:extLst>
              </a:tr>
              <a:tr h="333403">
                <a:tc>
                  <a:txBody>
                    <a:bodyPr/>
                    <a:lstStyle/>
                    <a:p>
                      <a:pPr marL="0" marR="0" eaLnBrk="0" hangingPunct="0">
                        <a:lnSpc>
                          <a:spcPct val="107000"/>
                        </a:lnSpc>
                        <a:spcBef>
                          <a:spcPts val="200"/>
                        </a:spcBef>
                        <a:spcAft>
                          <a:spcPts val="200"/>
                        </a:spcAft>
                      </a:pPr>
                      <a:r>
                        <a:rPr lang="en-US" sz="1400" b="1" dirty="0" err="1">
                          <a:effectLst/>
                          <a:latin typeface="Arial" panose="020B0604020202020204" pitchFamily="34" charset="0"/>
                          <a:ea typeface="Times New Roman" panose="02020603050405020304" pitchFamily="18" charset="0"/>
                          <a:cs typeface="Times New Roman" panose="02020603050405020304" pitchFamily="18" charset="0"/>
                        </a:rPr>
                        <a:t>Chiaojung</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Jillian Tsai, M.D., Ph.D.,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Memorial Sloan Kettering Cancer Center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57" marR="41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07768511"/>
                  </a:ext>
                </a:extLst>
              </a:tr>
            </a:tbl>
          </a:graphicData>
        </a:graphic>
      </p:graphicFrame>
    </p:spTree>
    <p:extLst>
      <p:ext uri="{BB962C8B-B14F-4D97-AF65-F5344CB8AC3E}">
        <p14:creationId xmlns:p14="http://schemas.microsoft.com/office/powerpoint/2010/main" val="274421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Let’s Talk Common Questions</a:t>
            </a:r>
            <a:endParaRPr lang="en-US" dirty="0"/>
          </a:p>
        </p:txBody>
      </p:sp>
      <p:sp>
        <p:nvSpPr>
          <p:cNvPr id="3" name="Text Placeholder 2"/>
          <p:cNvSpPr>
            <a:spLocks noGrp="1"/>
          </p:cNvSpPr>
          <p:nvPr>
            <p:ph type="body" sz="quarter" idx="12"/>
          </p:nvPr>
        </p:nvSpPr>
        <p:spPr>
          <a:xfrm>
            <a:off x="313021" y="1242458"/>
            <a:ext cx="5632704" cy="372410"/>
          </a:xfrm>
        </p:spPr>
        <p:txBody>
          <a:bodyPr/>
          <a:lstStyle/>
          <a:p>
            <a:r>
              <a:rPr lang="en-US" sz="2200" dirty="0" smtClean="0"/>
              <a:t>I’m not from the US, can I still apply?</a:t>
            </a:r>
            <a:endParaRPr lang="en-US" sz="2200" dirty="0"/>
          </a:p>
        </p:txBody>
      </p:sp>
      <p:sp>
        <p:nvSpPr>
          <p:cNvPr id="4" name="Text Placeholder 3"/>
          <p:cNvSpPr>
            <a:spLocks noGrp="1"/>
          </p:cNvSpPr>
          <p:nvPr>
            <p:ph type="body" sz="quarter" idx="13"/>
          </p:nvPr>
        </p:nvSpPr>
        <p:spPr>
          <a:xfrm>
            <a:off x="581245" y="1699432"/>
            <a:ext cx="5364480" cy="803297"/>
          </a:xfrm>
        </p:spPr>
        <p:txBody>
          <a:bodyPr/>
          <a:lstStyle/>
          <a:p>
            <a:r>
              <a:rPr lang="en-US" sz="1600" dirty="0" smtClean="0"/>
              <a:t>Yes, you will need to register with SAM; see the General Application Instructions for more information.</a:t>
            </a:r>
            <a:endParaRPr lang="en-US" sz="1600" dirty="0"/>
          </a:p>
        </p:txBody>
      </p:sp>
      <p:sp>
        <p:nvSpPr>
          <p:cNvPr id="6" name="Text Placeholder 5"/>
          <p:cNvSpPr>
            <a:spLocks noGrp="1"/>
          </p:cNvSpPr>
          <p:nvPr>
            <p:ph type="body" sz="quarter" idx="14"/>
          </p:nvPr>
        </p:nvSpPr>
        <p:spPr>
          <a:xfrm>
            <a:off x="313021" y="2655623"/>
            <a:ext cx="5632704" cy="372410"/>
          </a:xfrm>
        </p:spPr>
        <p:txBody>
          <a:bodyPr/>
          <a:lstStyle/>
          <a:p>
            <a:r>
              <a:rPr lang="en-US" sz="2200" dirty="0" smtClean="0"/>
              <a:t>When are the due dates?</a:t>
            </a:r>
            <a:endParaRPr lang="en-US" sz="2200" dirty="0"/>
          </a:p>
        </p:txBody>
      </p:sp>
      <p:sp>
        <p:nvSpPr>
          <p:cNvPr id="9" name="Text Placeholder 8"/>
          <p:cNvSpPr>
            <a:spLocks noGrp="1"/>
          </p:cNvSpPr>
          <p:nvPr>
            <p:ph type="body" sz="quarter" idx="15"/>
          </p:nvPr>
        </p:nvSpPr>
        <p:spPr>
          <a:xfrm>
            <a:off x="581245" y="3180927"/>
            <a:ext cx="5364480" cy="557076"/>
          </a:xfrm>
        </p:spPr>
        <p:txBody>
          <a:bodyPr/>
          <a:lstStyle/>
          <a:p>
            <a:r>
              <a:rPr lang="en-US" sz="1600" dirty="0" smtClean="0"/>
              <a:t>You can find the due dates on the front page of every program announcement.</a:t>
            </a:r>
            <a:endParaRPr lang="en-US" sz="1600" dirty="0"/>
          </a:p>
        </p:txBody>
      </p:sp>
      <p:sp>
        <p:nvSpPr>
          <p:cNvPr id="10" name="Text Placeholder 9"/>
          <p:cNvSpPr>
            <a:spLocks noGrp="1"/>
          </p:cNvSpPr>
          <p:nvPr>
            <p:ph type="body" sz="quarter" idx="16"/>
          </p:nvPr>
        </p:nvSpPr>
        <p:spPr>
          <a:xfrm>
            <a:off x="313021" y="4283670"/>
            <a:ext cx="5632704" cy="372410"/>
          </a:xfrm>
        </p:spPr>
        <p:txBody>
          <a:bodyPr/>
          <a:lstStyle/>
          <a:p>
            <a:r>
              <a:rPr lang="en-US" sz="2200" dirty="0" smtClean="0"/>
              <a:t>Can a post-doc apply to the Career Development Award?</a:t>
            </a:r>
            <a:endParaRPr lang="en-US" sz="2200" dirty="0"/>
          </a:p>
        </p:txBody>
      </p:sp>
      <p:sp>
        <p:nvSpPr>
          <p:cNvPr id="11" name="Text Placeholder 10"/>
          <p:cNvSpPr>
            <a:spLocks noGrp="1"/>
          </p:cNvSpPr>
          <p:nvPr>
            <p:ph type="body" sz="quarter" idx="17"/>
          </p:nvPr>
        </p:nvSpPr>
        <p:spPr>
          <a:xfrm>
            <a:off x="581245" y="4990032"/>
            <a:ext cx="5364480" cy="1049518"/>
          </a:xfrm>
        </p:spPr>
        <p:txBody>
          <a:bodyPr/>
          <a:lstStyle/>
          <a:p>
            <a:r>
              <a:rPr lang="en-US" sz="1600" dirty="0" smtClean="0"/>
              <a:t>No, the Career Development Award, both Scholar and Fellow options. require a degree of independence. You can be a Research Assistant Professor or Instructor for the Fellow Option.</a:t>
            </a:r>
            <a:endParaRPr lang="en-US" sz="1600" dirty="0"/>
          </a:p>
        </p:txBody>
      </p:sp>
      <p:sp>
        <p:nvSpPr>
          <p:cNvPr id="12" name="Text Placeholder 11"/>
          <p:cNvSpPr>
            <a:spLocks noGrp="1"/>
          </p:cNvSpPr>
          <p:nvPr>
            <p:ph type="body" sz="quarter" idx="18"/>
          </p:nvPr>
        </p:nvSpPr>
        <p:spPr/>
        <p:txBody>
          <a:bodyPr/>
          <a:lstStyle/>
          <a:p>
            <a:r>
              <a:rPr lang="en-US" sz="2200" dirty="0" smtClean="0"/>
              <a:t>Do I have to use a military population in studies</a:t>
            </a:r>
            <a:endParaRPr lang="en-US" sz="2200" dirty="0"/>
          </a:p>
        </p:txBody>
      </p:sp>
      <p:sp>
        <p:nvSpPr>
          <p:cNvPr id="13" name="Content Placeholder 12"/>
          <p:cNvSpPr>
            <a:spLocks noGrp="1"/>
          </p:cNvSpPr>
          <p:nvPr>
            <p:ph sz="quarter" idx="19"/>
          </p:nvPr>
        </p:nvSpPr>
        <p:spPr>
          <a:xfrm>
            <a:off x="6563743" y="1925529"/>
            <a:ext cx="5628257" cy="830997"/>
          </a:xfrm>
        </p:spPr>
        <p:txBody>
          <a:bodyPr/>
          <a:lstStyle/>
          <a:p>
            <a:r>
              <a:rPr lang="en-US" sz="1600" dirty="0" smtClean="0"/>
              <a:t>No. That’s not necessary. You use a population that is representative. I cannot help you collaborate with a military research center.</a:t>
            </a:r>
            <a:endParaRPr lang="en-US" sz="1600" dirty="0"/>
          </a:p>
        </p:txBody>
      </p:sp>
      <p:sp>
        <p:nvSpPr>
          <p:cNvPr id="14" name="Text Placeholder 13"/>
          <p:cNvSpPr>
            <a:spLocks noGrp="1"/>
          </p:cNvSpPr>
          <p:nvPr>
            <p:ph type="body" sz="quarter" idx="20"/>
          </p:nvPr>
        </p:nvSpPr>
        <p:spPr>
          <a:xfrm>
            <a:off x="6294673" y="2738917"/>
            <a:ext cx="5632704" cy="372410"/>
          </a:xfrm>
        </p:spPr>
        <p:txBody>
          <a:bodyPr/>
          <a:lstStyle/>
          <a:p>
            <a:r>
              <a:rPr lang="en-US" sz="2200" dirty="0" smtClean="0"/>
              <a:t>Where do I apply?</a:t>
            </a:r>
            <a:endParaRPr lang="en-US" sz="2200" dirty="0"/>
          </a:p>
        </p:txBody>
      </p:sp>
      <p:sp>
        <p:nvSpPr>
          <p:cNvPr id="15" name="Content Placeholder 14"/>
          <p:cNvSpPr>
            <a:spLocks noGrp="1"/>
          </p:cNvSpPr>
          <p:nvPr>
            <p:ph sz="quarter" idx="21"/>
          </p:nvPr>
        </p:nvSpPr>
        <p:spPr>
          <a:xfrm>
            <a:off x="6563743" y="3144845"/>
            <a:ext cx="5363633" cy="869469"/>
          </a:xfrm>
        </p:spPr>
        <p:txBody>
          <a:bodyPr/>
          <a:lstStyle/>
          <a:p>
            <a:r>
              <a:rPr lang="en-US" sz="1600" dirty="0" smtClean="0"/>
              <a:t>Start your application on ebrap.org</a:t>
            </a:r>
          </a:p>
          <a:p>
            <a:r>
              <a:rPr lang="en-US" sz="1600" dirty="0" smtClean="0"/>
              <a:t>Find the funding opportunities on cdmrp.army.mil or grants.gov – listing number 12.420</a:t>
            </a:r>
            <a:endParaRPr lang="en-US" sz="1600" dirty="0"/>
          </a:p>
        </p:txBody>
      </p:sp>
      <p:sp>
        <p:nvSpPr>
          <p:cNvPr id="16" name="Text Placeholder 15"/>
          <p:cNvSpPr>
            <a:spLocks noGrp="1"/>
          </p:cNvSpPr>
          <p:nvPr>
            <p:ph type="body" sz="quarter" idx="22"/>
          </p:nvPr>
        </p:nvSpPr>
        <p:spPr>
          <a:xfrm>
            <a:off x="6294673" y="4231473"/>
            <a:ext cx="5632704" cy="372410"/>
          </a:xfrm>
        </p:spPr>
        <p:txBody>
          <a:bodyPr/>
          <a:lstStyle/>
          <a:p>
            <a:r>
              <a:rPr lang="en-US" dirty="0" smtClean="0"/>
              <a:t>Can we get a copy of this briefing</a:t>
            </a:r>
            <a:endParaRPr lang="en-US" dirty="0"/>
          </a:p>
        </p:txBody>
      </p:sp>
      <p:sp>
        <p:nvSpPr>
          <p:cNvPr id="17" name="Content Placeholder 16"/>
          <p:cNvSpPr>
            <a:spLocks noGrp="1"/>
          </p:cNvSpPr>
          <p:nvPr>
            <p:ph sz="quarter" idx="23"/>
          </p:nvPr>
        </p:nvSpPr>
        <p:spPr>
          <a:xfrm>
            <a:off x="6563743" y="4930016"/>
            <a:ext cx="5363633" cy="584775"/>
          </a:xfrm>
        </p:spPr>
        <p:txBody>
          <a:bodyPr/>
          <a:lstStyle/>
          <a:p>
            <a:r>
              <a:rPr lang="en-US" sz="1600" dirty="0" smtClean="0"/>
              <a:t>Yes. I am sure that </a:t>
            </a:r>
            <a:r>
              <a:rPr lang="en-US" sz="1600" u="sng" dirty="0" smtClean="0"/>
              <a:t>NBTS </a:t>
            </a:r>
            <a:r>
              <a:rPr lang="en-US" sz="1600" dirty="0" smtClean="0"/>
              <a:t>will be able to provide it to you.</a:t>
            </a:r>
            <a:endParaRPr lang="en-US" sz="1600" dirty="0"/>
          </a:p>
        </p:txBody>
      </p:sp>
    </p:spTree>
    <p:extLst>
      <p:ext uri="{BB962C8B-B14F-4D97-AF65-F5344CB8AC3E}">
        <p14:creationId xmlns:p14="http://schemas.microsoft.com/office/powerpoint/2010/main" val="2625434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40000"/>
              </a:lnSpc>
            </a:pPr>
            <a:r>
              <a:rPr lang="en-US" sz="2400" dirty="0">
                <a:solidFill>
                  <a:schemeClr val="tx1"/>
                </a:solidFill>
              </a:rPr>
              <a:t>For more information, please visit:</a:t>
            </a:r>
            <a:r>
              <a:rPr lang="en-US" sz="2400" dirty="0"/>
              <a:t/>
            </a:r>
            <a:br>
              <a:rPr lang="en-US" sz="2400" dirty="0"/>
            </a:br>
            <a:r>
              <a:rPr lang="en-US" sz="2400" dirty="0">
                <a:hlinkClick r:id="rId3"/>
              </a:rPr>
              <a:t>https://</a:t>
            </a:r>
            <a:r>
              <a:rPr lang="en-US" sz="2400" dirty="0" smtClean="0">
                <a:hlinkClick r:id="rId3"/>
              </a:rPr>
              <a:t>cdmrp.army.mil/prcrp</a:t>
            </a:r>
            <a:r>
              <a:rPr lang="en-US" sz="2400" dirty="0" smtClean="0"/>
              <a:t/>
            </a:r>
            <a:br>
              <a:rPr lang="en-US" sz="2400" dirty="0" smtClean="0"/>
            </a:br>
            <a:r>
              <a:rPr lang="en-US" sz="2400" dirty="0"/>
              <a:t/>
            </a:r>
            <a:br>
              <a:rPr lang="en-US" sz="2400" dirty="0"/>
            </a:br>
            <a:r>
              <a:rPr lang="en-US" sz="2400" dirty="0" smtClean="0">
                <a:solidFill>
                  <a:schemeClr val="tx1"/>
                </a:solidFill>
              </a:rPr>
              <a:t>More information on CDMRP, the review system, how to apply:</a:t>
            </a:r>
            <a:r>
              <a:rPr lang="en-US" sz="2400" dirty="0">
                <a:solidFill>
                  <a:schemeClr val="tx1"/>
                </a:solidFill>
              </a:rPr>
              <a:t/>
            </a:r>
            <a:br>
              <a:rPr lang="en-US" sz="2400" dirty="0">
                <a:solidFill>
                  <a:schemeClr val="tx1"/>
                </a:solidFill>
              </a:rPr>
            </a:br>
            <a:r>
              <a:rPr lang="en-US" sz="2400" dirty="0">
                <a:hlinkClick r:id="rId4"/>
              </a:rPr>
              <a:t>https://</a:t>
            </a:r>
            <a:r>
              <a:rPr lang="en-US" sz="2400" dirty="0" smtClean="0">
                <a:hlinkClick r:id="rId4"/>
              </a:rPr>
              <a:t>cdmrp.army.mil/pubs/Webinars/webinar_series</a:t>
            </a:r>
            <a:r>
              <a:rPr lang="en-US" sz="2400" dirty="0" smtClean="0"/>
              <a:t> </a:t>
            </a:r>
            <a:br>
              <a:rPr lang="en-US" sz="2400" dirty="0" smtClean="0"/>
            </a:br>
            <a:endParaRPr lang="en-US" sz="2400" dirty="0"/>
          </a:p>
        </p:txBody>
      </p:sp>
      <p:grpSp>
        <p:nvGrpSpPr>
          <p:cNvPr id="23" name="Group 22"/>
          <p:cNvGrpSpPr/>
          <p:nvPr/>
        </p:nvGrpSpPr>
        <p:grpSpPr>
          <a:xfrm>
            <a:off x="1630515" y="4867578"/>
            <a:ext cx="8936488" cy="1499072"/>
            <a:chOff x="106515" y="3376356"/>
            <a:chExt cx="8936488" cy="1499072"/>
          </a:xfrm>
        </p:grpSpPr>
        <p:pic>
          <p:nvPicPr>
            <p:cNvPr id="5" name="Picture 4" descr="Marine family_DVIDS_3827127_smlr.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02653" y="3376356"/>
              <a:ext cx="1447800" cy="1490919"/>
            </a:xfrm>
            <a:prstGeom prst="rect">
              <a:avLst/>
            </a:prstGeom>
          </p:spPr>
        </p:pic>
        <p:pic>
          <p:nvPicPr>
            <p:cNvPr id="13" name="Picture 12" descr="Navy hospitalman mixes meds_3842492_sml.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95253" y="3381758"/>
              <a:ext cx="1589548" cy="1485517"/>
            </a:xfrm>
            <a:prstGeom prst="rect">
              <a:avLst/>
            </a:prstGeom>
          </p:spPr>
        </p:pic>
        <p:pic>
          <p:nvPicPr>
            <p:cNvPr id="17" name="Picture 16" descr="OCRP Nolan Lab DSC_8518_sml.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08528" y="3378609"/>
              <a:ext cx="1434475" cy="1488666"/>
            </a:xfrm>
            <a:prstGeom prst="rect">
              <a:avLst/>
            </a:prstGeom>
          </p:spPr>
        </p:pic>
        <p:pic>
          <p:nvPicPr>
            <p:cNvPr id="18" name="Picture 17" descr="BCRP Jordan 28_sml.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515" y="3379430"/>
              <a:ext cx="1491227" cy="1495998"/>
            </a:xfrm>
            <a:prstGeom prst="rect">
              <a:avLst/>
            </a:prstGeom>
          </p:spPr>
        </p:pic>
        <p:pic>
          <p:nvPicPr>
            <p:cNvPr id="21" name="Picture 20" descr="pipette_GettyImages-636502908.psd"/>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368305" y="3376561"/>
              <a:ext cx="1122369" cy="1490714"/>
            </a:xfrm>
            <a:prstGeom prst="rect">
              <a:avLst/>
            </a:prstGeom>
          </p:spPr>
        </p:pic>
        <p:pic>
          <p:nvPicPr>
            <p:cNvPr id="22" name="Picture 21" descr="ThinkstockPhotos-86535652.psd"/>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5594" y="3378730"/>
              <a:ext cx="1261807" cy="1488545"/>
            </a:xfrm>
            <a:prstGeom prst="rect">
              <a:avLst/>
            </a:prstGeom>
          </p:spPr>
        </p:pic>
      </p:grpSp>
    </p:spTree>
    <p:extLst>
      <p:ext uri="{BB962C8B-B14F-4D97-AF65-F5344CB8AC3E}">
        <p14:creationId xmlns:p14="http://schemas.microsoft.com/office/powerpoint/2010/main" val="422139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Webinar</a:t>
            </a:r>
            <a:endParaRPr lang="en-US" dirty="0"/>
          </a:p>
        </p:txBody>
      </p:sp>
      <p:sp>
        <p:nvSpPr>
          <p:cNvPr id="3" name="Slide Number Placeholder 2"/>
          <p:cNvSpPr>
            <a:spLocks noGrp="1"/>
          </p:cNvSpPr>
          <p:nvPr>
            <p:ph type="sldNum" sz="quarter" idx="12"/>
          </p:nvPr>
        </p:nvSpPr>
        <p:spPr/>
        <p:txBody>
          <a:bodyPr/>
          <a:lstStyle/>
          <a:p>
            <a:pPr marL="0" marR="0" lvl="0" indent="0" algn="r" defTabSz="457039" rtl="0" eaLnBrk="1" fontAlgn="auto" latinLnBrk="0" hangingPunct="1">
              <a:lnSpc>
                <a:spcPct val="100000"/>
              </a:lnSpc>
              <a:spcBef>
                <a:spcPts val="0"/>
              </a:spcBef>
              <a:spcAft>
                <a:spcPts val="0"/>
              </a:spcAft>
              <a:buClrTx/>
              <a:buSzTx/>
              <a:buFontTx/>
              <a:buNone/>
              <a:tabLst/>
              <a:defRPr/>
            </a:pPr>
            <a:fld id="{22009E32-0316-A64C-BBE6-76331A90034E}" type="slidenum">
              <a:rPr kumimoji="0" lang="en-US" sz="1200" b="1" i="0" u="none" strike="noStrike" kern="1200" cap="none" spc="0" normalizeH="0" baseline="0" noProof="0" smtClean="0">
                <a:ln>
                  <a:noFill/>
                </a:ln>
                <a:solidFill>
                  <a:srgbClr val="68151F"/>
                </a:solidFill>
                <a:effectLst/>
                <a:uLnTx/>
                <a:uFillTx/>
                <a:latin typeface="Arial"/>
                <a:ea typeface="+mn-ea"/>
                <a:cs typeface="+mn-cs"/>
              </a:rPr>
              <a:pPr marL="0" marR="0" lvl="0" indent="0" algn="r" defTabSz="457039"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68151F"/>
              </a:solidFill>
              <a:effectLst/>
              <a:uLnTx/>
              <a:uFillTx/>
              <a:latin typeface="Arial"/>
              <a:ea typeface="+mn-ea"/>
              <a:cs typeface="+mn-cs"/>
            </a:endParaRPr>
          </a:p>
        </p:txBody>
      </p:sp>
      <p:graphicFrame>
        <p:nvGraphicFramePr>
          <p:cNvPr id="5" name="Diagram 4"/>
          <p:cNvGraphicFramePr/>
          <p:nvPr>
            <p:extLst>
              <p:ext uri="{D42A27DB-BD31-4B8C-83A1-F6EECF244321}">
                <p14:modId xmlns:p14="http://schemas.microsoft.com/office/powerpoint/2010/main" val="2100851542"/>
              </p:ext>
            </p:extLst>
          </p:nvPr>
        </p:nvGraphicFramePr>
        <p:xfrm>
          <a:off x="611410" y="1130123"/>
          <a:ext cx="10969179" cy="572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97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694709" y="-3174"/>
            <a:ext cx="5824538" cy="1143000"/>
          </a:xfrm>
        </p:spPr>
        <p:txBody>
          <a:bodyPr anchor="ctr">
            <a:normAutofit/>
          </a:bodyPr>
          <a:lstStyle/>
          <a:p>
            <a:pPr algn="ctr">
              <a:defRPr/>
            </a:pPr>
            <a:r>
              <a:rPr lang="en-US" altLang="en-US" sz="3200" dirty="0" smtClean="0">
                <a:effectLst>
                  <a:outerShdw blurRad="38100" dist="38100" dir="2700000" algn="tl">
                    <a:srgbClr val="000000">
                      <a:alpha val="43137"/>
                    </a:srgbClr>
                  </a:outerShdw>
                </a:effectLst>
                <a:latin typeface="+mn-lt"/>
                <a:ea typeface="+mn-ea"/>
                <a:cs typeface="+mn-cs"/>
              </a:rPr>
              <a:t>PRCRP Introduction</a:t>
            </a:r>
            <a:endParaRPr lang="en-US" altLang="en-US" sz="3200" dirty="0">
              <a:effectLst>
                <a:outerShdw blurRad="38100" dist="38100" dir="2700000" algn="tl">
                  <a:srgbClr val="000000">
                    <a:alpha val="43137"/>
                  </a:srgbClr>
                </a:outerShdw>
              </a:effectLst>
              <a:latin typeface="+mn-lt"/>
              <a:ea typeface="+mn-ea"/>
              <a:cs typeface="+mn-cs"/>
            </a:endParaRPr>
          </a:p>
        </p:txBody>
      </p:sp>
      <p:sp>
        <p:nvSpPr>
          <p:cNvPr id="14339"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6BB6F36B-3077-4D09-AFD5-A1600FD7548A}" type="slidenum">
              <a:rPr lang="en-US" altLang="en-US" sz="1600">
                <a:solidFill>
                  <a:srgbClr val="898989"/>
                </a:solidFill>
                <a:latin typeface="Arial" panose="020B0604020202020204" pitchFamily="34" charset="0"/>
              </a:rPr>
              <a:pPr>
                <a:spcBef>
                  <a:spcPct val="0"/>
                </a:spcBef>
                <a:buFontTx/>
                <a:buNone/>
              </a:pPr>
              <a:t>3</a:t>
            </a:fld>
            <a:endParaRPr lang="en-US" altLang="en-US" sz="1600">
              <a:solidFill>
                <a:srgbClr val="898989"/>
              </a:solidFill>
              <a:latin typeface="Arial" panose="020B0604020202020204" pitchFamily="34" charset="0"/>
            </a:endParaRPr>
          </a:p>
        </p:txBody>
      </p:sp>
      <p:sp>
        <p:nvSpPr>
          <p:cNvPr id="7" name="Content Placeholder 2"/>
          <p:cNvSpPr txBox="1">
            <a:spLocks/>
          </p:cNvSpPr>
          <p:nvPr/>
        </p:nvSpPr>
        <p:spPr>
          <a:xfrm>
            <a:off x="1892300" y="2057400"/>
            <a:ext cx="5575300" cy="3810000"/>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sz="2000" dirty="0"/>
          </a:p>
          <a:p>
            <a:pPr>
              <a:buFont typeface="Wingdings" pitchFamily="2" charset="2"/>
              <a:buChar char="§"/>
              <a:defRPr/>
            </a:pPr>
            <a:endParaRPr lang="en-US" altLang="en-US" sz="2000" b="1" dirty="0">
              <a:solidFill>
                <a:srgbClr val="FF0000"/>
              </a:solidFill>
            </a:endParaRPr>
          </a:p>
          <a:p>
            <a:pPr marL="0" indent="0">
              <a:buNone/>
              <a:defRPr/>
            </a:pPr>
            <a:endParaRPr lang="en-US" altLang="en-US" sz="1800" dirty="0"/>
          </a:p>
          <a:p>
            <a:pPr lvl="1">
              <a:buFont typeface="Wingdings" pitchFamily="2" charset="2"/>
              <a:buChar char="§"/>
              <a:defRPr/>
            </a:pPr>
            <a:endParaRPr lang="en-US" altLang="en-US" sz="1400" b="1" dirty="0"/>
          </a:p>
          <a:p>
            <a:pPr>
              <a:buFont typeface="Wingdings" pitchFamily="2" charset="2"/>
              <a:buChar char="§"/>
              <a:defRPr/>
            </a:pPr>
            <a:endParaRPr lang="en-US" altLang="en-US" sz="1800" b="1" dirty="0"/>
          </a:p>
          <a:p>
            <a:pPr marL="0" indent="0">
              <a:buNone/>
              <a:defRPr/>
            </a:pPr>
            <a:endParaRPr lang="en-US" altLang="en-US" sz="1800" b="1" dirty="0"/>
          </a:p>
        </p:txBody>
      </p:sp>
      <p:sp>
        <p:nvSpPr>
          <p:cNvPr id="8" name="Content Placeholder 2"/>
          <p:cNvSpPr txBox="1">
            <a:spLocks/>
          </p:cNvSpPr>
          <p:nvPr/>
        </p:nvSpPr>
        <p:spPr>
          <a:xfrm>
            <a:off x="394855" y="1295400"/>
            <a:ext cx="6780860" cy="3802063"/>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r>
              <a:rPr lang="en-US" altLang="en-US" sz="2400" b="1" u="sng" dirty="0">
                <a:cs typeface="Arial" pitchFamily="34" charset="0"/>
              </a:rPr>
              <a:t>History</a:t>
            </a:r>
            <a:r>
              <a:rPr lang="en-US" altLang="en-US" sz="2400" b="1" dirty="0">
                <a:cs typeface="Arial" pitchFamily="34" charset="0"/>
              </a:rPr>
              <a:t> – </a:t>
            </a:r>
            <a:r>
              <a:rPr lang="en-US" altLang="en-US" sz="1800" dirty="0">
                <a:cs typeface="Arial" pitchFamily="34" charset="0"/>
              </a:rPr>
              <a:t>Began in Fiscal Year (FY) 2009 with an appropriation of $16 Million (M) and Congressional language directing the topic areas (specific cancers and other research areas) to be funded. From FY09-FY22, a total of 35 topic areas have been included under the PRCRP.</a:t>
            </a:r>
          </a:p>
          <a:p>
            <a:pPr lvl="1">
              <a:buFont typeface="Wingdings" pitchFamily="2" charset="2"/>
              <a:buChar char="§"/>
              <a:defRPr/>
            </a:pPr>
            <a:r>
              <a:rPr lang="en-US" altLang="en-US" sz="1800" dirty="0">
                <a:cs typeface="Arial" pitchFamily="34" charset="0"/>
              </a:rPr>
              <a:t>FY09-FY21</a:t>
            </a:r>
            <a:r>
              <a:rPr lang="en-US" altLang="en-US" sz="1800" baseline="30000" dirty="0">
                <a:cs typeface="Arial" pitchFamily="34" charset="0"/>
              </a:rPr>
              <a:t>y</a:t>
            </a:r>
            <a:r>
              <a:rPr lang="en-US" altLang="en-US" sz="1800" dirty="0">
                <a:cs typeface="Arial" pitchFamily="34" charset="0"/>
              </a:rPr>
              <a:t>: $654.8 M, 920 awards</a:t>
            </a:r>
          </a:p>
          <a:p>
            <a:pPr lvl="1">
              <a:buFont typeface="Wingdings" pitchFamily="2" charset="2"/>
              <a:buChar char="§"/>
              <a:defRPr/>
            </a:pPr>
            <a:r>
              <a:rPr lang="en-US" altLang="en-US" sz="1800" dirty="0">
                <a:cs typeface="Arial" pitchFamily="34" charset="0"/>
              </a:rPr>
              <a:t>FY22: $130 M, TBD*</a:t>
            </a:r>
          </a:p>
          <a:p>
            <a:pPr>
              <a:buFont typeface="Wingdings" pitchFamily="2" charset="2"/>
              <a:buChar char="§"/>
              <a:defRPr/>
            </a:pPr>
            <a:r>
              <a:rPr lang="en-US" altLang="en-US" sz="2400" b="1" u="sng" dirty="0">
                <a:cs typeface="Arial" pitchFamily="34" charset="0"/>
              </a:rPr>
              <a:t>Vision</a:t>
            </a:r>
            <a:r>
              <a:rPr lang="en-US" altLang="en-US" sz="2400" b="1" dirty="0">
                <a:cs typeface="Arial" pitchFamily="34" charset="0"/>
              </a:rPr>
              <a:t> – </a:t>
            </a:r>
            <a:r>
              <a:rPr lang="en-US" sz="1800" dirty="0"/>
              <a:t>To advance mission readiness of those U.S. military members affected by cancer and to improve quality of life by decreasing the burden of cancer on Service members, their families, Veterans, and the American public.</a:t>
            </a:r>
            <a:endParaRPr lang="en-US" altLang="en-US" sz="1800" b="1" dirty="0">
              <a:cs typeface="Arial" pitchFamily="34" charset="0"/>
            </a:endParaRPr>
          </a:p>
          <a:p>
            <a:pPr>
              <a:buFont typeface="Wingdings" pitchFamily="2" charset="2"/>
              <a:buChar char="§"/>
              <a:defRPr/>
            </a:pPr>
            <a:r>
              <a:rPr lang="en-US" altLang="en-US" sz="2400" b="1" u="sng" dirty="0">
                <a:cs typeface="Arial" pitchFamily="34" charset="0"/>
              </a:rPr>
              <a:t>Mission</a:t>
            </a:r>
            <a:r>
              <a:rPr lang="en-US" altLang="en-US" sz="2400" b="1" dirty="0">
                <a:cs typeface="Arial" pitchFamily="34" charset="0"/>
              </a:rPr>
              <a:t> – </a:t>
            </a:r>
            <a:r>
              <a:rPr lang="en-US" altLang="en-US" sz="1800" dirty="0">
                <a:cs typeface="Arial" pitchFamily="34" charset="0"/>
              </a:rPr>
              <a:t>To successfully promote high-impact cancer research for prevention, detection, treatment, quality of life, and survivorship.</a:t>
            </a:r>
          </a:p>
          <a:p>
            <a:pPr marL="0" indent="0">
              <a:buNone/>
              <a:defRPr/>
            </a:pPr>
            <a:endParaRPr lang="en-US" altLang="en-US" sz="2000" b="1" dirty="0">
              <a:cs typeface="Arial" pitchFamily="34" charset="0"/>
            </a:endParaRPr>
          </a:p>
          <a:p>
            <a:pPr>
              <a:buFont typeface="Wingdings" pitchFamily="2" charset="2"/>
              <a:buChar char="§"/>
              <a:defRPr/>
            </a:pPr>
            <a:endParaRPr lang="en-US" altLang="en-US" sz="800" dirty="0">
              <a:cs typeface="Arial" pitchFamily="34" charset="0"/>
            </a:endParaRPr>
          </a:p>
        </p:txBody>
      </p:sp>
      <p:sp>
        <p:nvSpPr>
          <p:cNvPr id="14342" name="TextBox 1"/>
          <p:cNvSpPr txBox="1">
            <a:spLocks noChangeArrowheads="1"/>
          </p:cNvSpPr>
          <p:nvPr/>
        </p:nvSpPr>
        <p:spPr bwMode="auto">
          <a:xfrm>
            <a:off x="696337" y="6396037"/>
            <a:ext cx="6307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aseline="30000" dirty="0">
                <a:latin typeface="Symbol" panose="05050102010706020507" pitchFamily="18" charset="2"/>
              </a:rPr>
              <a:t>Y</a:t>
            </a:r>
            <a:r>
              <a:rPr lang="en-US" altLang="en-US" sz="1200" dirty="0"/>
              <a:t>FY21 Awards are under negotiation to be finalized 30 September 2022</a:t>
            </a:r>
          </a:p>
          <a:p>
            <a:pPr eaLnBrk="1" hangingPunct="1">
              <a:spcBef>
                <a:spcPct val="0"/>
              </a:spcBef>
              <a:buFontTx/>
              <a:buNone/>
            </a:pPr>
            <a:r>
              <a:rPr lang="en-US" altLang="en-US" sz="1200" dirty="0"/>
              <a:t>*TBD: To Be Determined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25" y="1295400"/>
            <a:ext cx="2754440" cy="3560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3264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962" y="97907"/>
            <a:ext cx="9144001" cy="966787"/>
          </a:xfrm>
        </p:spPr>
        <p:txBody>
          <a:bodyPr anchor="ctr">
            <a:normAutofit/>
          </a:bodyPr>
          <a:lstStyle/>
          <a:p>
            <a:pPr algn="ctr">
              <a:defRPr/>
            </a:pPr>
            <a:r>
              <a:rPr lang="en-US" dirty="0" smtClean="0"/>
              <a:t>FY22 PRCRP Congressional </a:t>
            </a:r>
            <a:r>
              <a:rPr lang="en-US" dirty="0"/>
              <a:t>Language</a:t>
            </a:r>
          </a:p>
        </p:txBody>
      </p:sp>
      <p:sp>
        <p:nvSpPr>
          <p:cNvPr id="7" name="Text Placeholder 6"/>
          <p:cNvSpPr>
            <a:spLocks noGrp="1"/>
          </p:cNvSpPr>
          <p:nvPr>
            <p:ph type="body" sz="quarter" idx="10"/>
          </p:nvPr>
        </p:nvSpPr>
        <p:spPr>
          <a:xfrm>
            <a:off x="255328" y="1374593"/>
            <a:ext cx="5244927" cy="492443"/>
          </a:xfrm>
        </p:spPr>
        <p:txBody>
          <a:bodyPr/>
          <a:lstStyle/>
          <a:p>
            <a:pPr marL="0" indent="0" algn="ctr">
              <a:buNone/>
              <a:defRPr/>
            </a:pPr>
            <a:r>
              <a:rPr b="1" smtClean="0">
                <a:latin typeface="+mn-lt"/>
              </a:rPr>
              <a:t>FY22 Topic Areas</a:t>
            </a:r>
            <a:endParaRPr b="1">
              <a:latin typeface="+mn-lt"/>
            </a:endParaRPr>
          </a:p>
        </p:txBody>
      </p:sp>
      <p:sp>
        <p:nvSpPr>
          <p:cNvPr id="20486" name="Text Placeholder 7"/>
          <p:cNvSpPr>
            <a:spLocks noGrp="1"/>
          </p:cNvSpPr>
          <p:nvPr>
            <p:ph type="body" sz="quarter" idx="12"/>
          </p:nvPr>
        </p:nvSpPr>
        <p:spPr>
          <a:xfrm>
            <a:off x="255328" y="2128838"/>
            <a:ext cx="2266950" cy="3429000"/>
          </a:xfrm>
        </p:spPr>
        <p:txBody>
          <a:bodyPr>
            <a:noAutofit/>
          </a:bodyPr>
          <a:lstStyle/>
          <a:p>
            <a:pPr marL="174625" indent="-174625"/>
            <a:r>
              <a:rPr lang="en-US" altLang="en-US" sz="1800" dirty="0">
                <a:solidFill>
                  <a:schemeClr val="tx1"/>
                </a:solidFill>
                <a:latin typeface="Arial Narrow" panose="020B0606020202030204" pitchFamily="34" charset="0"/>
              </a:rPr>
              <a:t>Bladder Cancer</a:t>
            </a:r>
          </a:p>
          <a:p>
            <a:pPr marL="174625" indent="-174625"/>
            <a:r>
              <a:rPr lang="en-US" altLang="en-US" sz="1800" dirty="0">
                <a:solidFill>
                  <a:schemeClr val="tx1"/>
                </a:solidFill>
                <a:latin typeface="Arial Narrow" panose="020B0606020202030204" pitchFamily="34" charset="0"/>
              </a:rPr>
              <a:t>Blood Cancers</a:t>
            </a:r>
          </a:p>
          <a:p>
            <a:pPr marL="174625" indent="-174625"/>
            <a:r>
              <a:rPr lang="en-US" altLang="en-US" sz="1800" dirty="0">
                <a:solidFill>
                  <a:srgbClr val="FF0000"/>
                </a:solidFill>
                <a:latin typeface="Arial Narrow" panose="020B0606020202030204" pitchFamily="34" charset="0"/>
              </a:rPr>
              <a:t>Brain Cancer</a:t>
            </a:r>
          </a:p>
          <a:p>
            <a:pPr marL="174625" indent="-174625"/>
            <a:r>
              <a:rPr lang="en-US" altLang="en-US" sz="1800" dirty="0">
                <a:solidFill>
                  <a:schemeClr val="tx1"/>
                </a:solidFill>
                <a:latin typeface="Arial Narrow" panose="020B0606020202030204" pitchFamily="34" charset="0"/>
              </a:rPr>
              <a:t>Colorectal Cancer</a:t>
            </a:r>
          </a:p>
          <a:p>
            <a:pPr marL="174625" indent="-174625"/>
            <a:r>
              <a:rPr lang="en-US" altLang="en-US" sz="1800" dirty="0">
                <a:solidFill>
                  <a:schemeClr val="tx1"/>
                </a:solidFill>
                <a:latin typeface="Arial Narrow" panose="020B0606020202030204" pitchFamily="34" charset="0"/>
              </a:rPr>
              <a:t>Endometrial Cancer</a:t>
            </a:r>
          </a:p>
          <a:p>
            <a:pPr marL="174625" indent="-174625"/>
            <a:r>
              <a:rPr lang="en-US" altLang="en-US" sz="1800" dirty="0">
                <a:solidFill>
                  <a:schemeClr val="tx1"/>
                </a:solidFill>
                <a:latin typeface="Arial Narrow" panose="020B0606020202030204" pitchFamily="34" charset="0"/>
              </a:rPr>
              <a:t>Esophageal Cancer</a:t>
            </a:r>
          </a:p>
          <a:p>
            <a:pPr marL="174625" indent="-174625"/>
            <a:r>
              <a:rPr lang="en-US" altLang="en-US" sz="1800" dirty="0">
                <a:solidFill>
                  <a:schemeClr val="tx1"/>
                </a:solidFill>
                <a:latin typeface="Arial Narrow" panose="020B0606020202030204" pitchFamily="34" charset="0"/>
              </a:rPr>
              <a:t>Germ Cell Cancers</a:t>
            </a:r>
          </a:p>
          <a:p>
            <a:pPr marL="174625" indent="-174625"/>
            <a:r>
              <a:rPr lang="en-US" altLang="en-US" sz="1800" dirty="0">
                <a:solidFill>
                  <a:schemeClr val="tx1"/>
                </a:solidFill>
                <a:latin typeface="Arial Narrow" panose="020B0606020202030204" pitchFamily="34" charset="0"/>
              </a:rPr>
              <a:t>Head and Neck Cancer</a:t>
            </a:r>
          </a:p>
          <a:p>
            <a:pPr marL="174625" indent="-174625"/>
            <a:r>
              <a:rPr lang="en-US" altLang="en-US" sz="1800" dirty="0">
                <a:solidFill>
                  <a:schemeClr val="tx1"/>
                </a:solidFill>
                <a:latin typeface="Arial Narrow" panose="020B0606020202030204" pitchFamily="34" charset="0"/>
              </a:rPr>
              <a:t>Liver Cancer</a:t>
            </a:r>
          </a:p>
          <a:p>
            <a:pPr marL="174625" indent="-174625"/>
            <a:r>
              <a:rPr lang="en-US" altLang="en-US" sz="1800" dirty="0">
                <a:solidFill>
                  <a:schemeClr val="tx1"/>
                </a:solidFill>
                <a:latin typeface="Arial Narrow" panose="020B0606020202030204" pitchFamily="34" charset="0"/>
              </a:rPr>
              <a:t>Lymphoma</a:t>
            </a:r>
          </a:p>
          <a:p>
            <a:pPr marL="174625" indent="-174625"/>
            <a:r>
              <a:rPr lang="en-US" altLang="en-US" sz="1800" dirty="0">
                <a:solidFill>
                  <a:schemeClr val="tx1"/>
                </a:solidFill>
                <a:latin typeface="Arial Narrow" panose="020B0606020202030204" pitchFamily="34" charset="0"/>
              </a:rPr>
              <a:t>Mesothelioma</a:t>
            </a:r>
          </a:p>
        </p:txBody>
      </p:sp>
      <p:sp>
        <p:nvSpPr>
          <p:cNvPr id="9" name="Text Placeholder 8"/>
          <p:cNvSpPr>
            <a:spLocks noGrp="1"/>
          </p:cNvSpPr>
          <p:nvPr>
            <p:ph type="body" sz="quarter" idx="14"/>
          </p:nvPr>
        </p:nvSpPr>
        <p:spPr>
          <a:xfrm>
            <a:off x="6049963" y="1372582"/>
            <a:ext cx="5490873" cy="492443"/>
          </a:xfrm>
        </p:spPr>
        <p:txBody>
          <a:bodyPr/>
          <a:lstStyle/>
          <a:p>
            <a:pPr marL="0" indent="0" algn="ctr">
              <a:buNone/>
              <a:defRPr/>
            </a:pPr>
            <a:r>
              <a:rPr b="1" dirty="0" smtClean="0"/>
              <a:t>FY22 Details</a:t>
            </a:r>
            <a:endParaRPr b="1" dirty="0"/>
          </a:p>
        </p:txBody>
      </p:sp>
      <p:sp>
        <p:nvSpPr>
          <p:cNvPr id="20490" name="Content Placeholder 9"/>
          <p:cNvSpPr>
            <a:spLocks noGrp="1"/>
          </p:cNvSpPr>
          <p:nvPr>
            <p:ph sz="quarter" idx="15"/>
          </p:nvPr>
        </p:nvSpPr>
        <p:spPr>
          <a:xfrm>
            <a:off x="6049963" y="2084476"/>
            <a:ext cx="6003492" cy="4043362"/>
          </a:xfrm>
        </p:spPr>
        <p:txBody>
          <a:bodyPr>
            <a:noAutofit/>
          </a:bodyPr>
          <a:lstStyle/>
          <a:p>
            <a:pPr marL="174625" indent="-174625"/>
            <a:r>
              <a:rPr lang="en-US" altLang="en-US" sz="1800" dirty="0">
                <a:latin typeface="Arial Narrow" panose="020B0606020202030204" pitchFamily="34" charset="0"/>
              </a:rPr>
              <a:t>FY22 Topics areas = 20 (including new or returning)</a:t>
            </a:r>
          </a:p>
          <a:p>
            <a:pPr marL="174625" indent="-174625"/>
            <a:r>
              <a:rPr lang="en-US" altLang="en-US" sz="1800" dirty="0">
                <a:latin typeface="Arial Narrow" panose="020B0606020202030204" pitchFamily="34" charset="0"/>
              </a:rPr>
              <a:t>Prohibited cancers:</a:t>
            </a:r>
          </a:p>
          <a:p>
            <a:pPr marL="303213" lvl="1" indent="-136525">
              <a:spcBef>
                <a:spcPct val="0"/>
              </a:spcBef>
            </a:pPr>
            <a:r>
              <a:rPr lang="en-US" altLang="en-US" sz="1800" b="1" dirty="0">
                <a:solidFill>
                  <a:schemeClr val="tx1"/>
                </a:solidFill>
                <a:latin typeface="Arial Narrow" panose="020B0606020202030204" pitchFamily="34" charset="0"/>
              </a:rPr>
              <a:t>Breast Cancer		</a:t>
            </a:r>
          </a:p>
          <a:p>
            <a:pPr marL="303213" lvl="1" indent="-136525">
              <a:spcBef>
                <a:spcPct val="0"/>
              </a:spcBef>
            </a:pPr>
            <a:r>
              <a:rPr lang="en-US" altLang="en-US" sz="1800" b="1" u="sng" dirty="0">
                <a:solidFill>
                  <a:schemeClr val="tx1"/>
                </a:solidFill>
                <a:latin typeface="Arial Narrow" panose="020B0606020202030204" pitchFamily="34" charset="0"/>
              </a:rPr>
              <a:t>Pancreatic Cancer</a:t>
            </a:r>
          </a:p>
          <a:p>
            <a:pPr marL="303213" lvl="1" indent="-136525">
              <a:spcBef>
                <a:spcPct val="0"/>
              </a:spcBef>
            </a:pPr>
            <a:r>
              <a:rPr lang="en-US" altLang="en-US" sz="1800" b="1" dirty="0">
                <a:solidFill>
                  <a:schemeClr val="tx1"/>
                </a:solidFill>
                <a:latin typeface="Arial Narrow" panose="020B0606020202030204" pitchFamily="34" charset="0"/>
              </a:rPr>
              <a:t>Prostate Cancer </a:t>
            </a:r>
          </a:p>
          <a:p>
            <a:pPr marL="303213" lvl="1" indent="-136525">
              <a:spcBef>
                <a:spcPct val="0"/>
              </a:spcBef>
            </a:pPr>
            <a:r>
              <a:rPr lang="en-US" altLang="en-US" sz="1800" b="1" dirty="0">
                <a:solidFill>
                  <a:schemeClr val="tx1"/>
                </a:solidFill>
                <a:latin typeface="Arial Narrow" panose="020B0606020202030204" pitchFamily="34" charset="0"/>
              </a:rPr>
              <a:t>Ovarian Cancer</a:t>
            </a:r>
          </a:p>
          <a:p>
            <a:pPr marL="303213" lvl="1" indent="-136525">
              <a:spcBef>
                <a:spcPct val="0"/>
              </a:spcBef>
            </a:pPr>
            <a:r>
              <a:rPr lang="en-US" altLang="en-US" sz="1800" b="1" u="sng" dirty="0">
                <a:solidFill>
                  <a:schemeClr val="tx1"/>
                </a:solidFill>
                <a:latin typeface="Arial Narrow" panose="020B0606020202030204" pitchFamily="34" charset="0"/>
              </a:rPr>
              <a:t>Kidney Cancer</a:t>
            </a:r>
          </a:p>
          <a:p>
            <a:pPr marL="303213" lvl="1" indent="-136525">
              <a:spcBef>
                <a:spcPct val="0"/>
              </a:spcBef>
            </a:pPr>
            <a:r>
              <a:rPr lang="en-US" altLang="en-US" sz="1800" b="1" dirty="0">
                <a:solidFill>
                  <a:schemeClr val="tx1"/>
                </a:solidFill>
                <a:latin typeface="Arial Narrow" panose="020B0606020202030204" pitchFamily="34" charset="0"/>
              </a:rPr>
              <a:t>Lung Cancer</a:t>
            </a:r>
          </a:p>
          <a:p>
            <a:pPr marL="303213" lvl="1" indent="-136525">
              <a:spcBef>
                <a:spcPct val="0"/>
              </a:spcBef>
            </a:pPr>
            <a:r>
              <a:rPr lang="en-US" altLang="en-US" sz="1800" b="1" u="sng" dirty="0">
                <a:solidFill>
                  <a:schemeClr val="tx1"/>
                </a:solidFill>
                <a:latin typeface="Arial Narrow" panose="020B0606020202030204" pitchFamily="34" charset="0"/>
              </a:rPr>
              <a:t>Melanoma</a:t>
            </a:r>
          </a:p>
          <a:p>
            <a:pPr marL="303213" lvl="1" indent="-136525">
              <a:spcBef>
                <a:spcPct val="0"/>
              </a:spcBef>
            </a:pPr>
            <a:r>
              <a:rPr lang="en-US" altLang="en-US" sz="1800" b="1" u="sng" dirty="0">
                <a:solidFill>
                  <a:schemeClr val="tx1"/>
                </a:solidFill>
                <a:latin typeface="Arial Narrow" panose="020B0606020202030204" pitchFamily="34" charset="0"/>
              </a:rPr>
              <a:t>Rare Cancer</a:t>
            </a:r>
            <a:endParaRPr lang="en-US" altLang="en-US" sz="1800" u="sng" dirty="0">
              <a:solidFill>
                <a:schemeClr val="tx1"/>
              </a:solidFill>
              <a:latin typeface="Arial Narrow" panose="020B0606020202030204" pitchFamily="34" charset="0"/>
            </a:endParaRPr>
          </a:p>
          <a:p>
            <a:pPr marL="174625" indent="-174625"/>
            <a:r>
              <a:rPr lang="en-US" altLang="en-US" sz="1800" i="1" dirty="0">
                <a:latin typeface="Arial Narrow" panose="020B0606020202030204" pitchFamily="34" charset="0"/>
              </a:rPr>
              <a:t>The inclusion of the individual rare cancer research program shall not prohibit the peer-reviewed cancer research program from funding the above-mentioned cancers or cancer subtypes that may be rare by definition</a:t>
            </a:r>
          </a:p>
          <a:p>
            <a:pPr marL="174625" indent="-174625"/>
            <a:r>
              <a:rPr lang="en-US" altLang="en-US" sz="1800" dirty="0">
                <a:latin typeface="Arial Narrow" panose="020B0606020202030204" pitchFamily="34" charset="0"/>
              </a:rPr>
              <a:t>Relevance to Service Members and their families required</a:t>
            </a:r>
          </a:p>
          <a:p>
            <a:pPr marL="174625" indent="-174625"/>
            <a:endParaRPr lang="en-US" altLang="en-US" sz="1800" dirty="0">
              <a:latin typeface="Arial Narrow" panose="020B0606020202030204" pitchFamily="34" charset="0"/>
            </a:endParaRPr>
          </a:p>
        </p:txBody>
      </p:sp>
      <p:sp>
        <p:nvSpPr>
          <p:cNvPr id="20491" name="Text Placeholder 7"/>
          <p:cNvSpPr txBox="1">
            <a:spLocks/>
          </p:cNvSpPr>
          <p:nvPr/>
        </p:nvSpPr>
        <p:spPr bwMode="auto">
          <a:xfrm>
            <a:off x="2731163" y="2131946"/>
            <a:ext cx="2672109"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33363" indent="-233363">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222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574675" indent="-106363">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796925" indent="-169863">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966788" indent="-168275">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1423988" indent="-168275"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1881188" indent="-168275"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2338388" indent="-168275"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2795588" indent="-168275"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Metastatic Cancers</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Myeloma</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Neuroblastoma</a:t>
            </a:r>
          </a:p>
          <a:p>
            <a:pPr>
              <a:spcBef>
                <a:spcPts val="200"/>
              </a:spcBef>
              <a:spcAft>
                <a:spcPts val="100"/>
              </a:spcAft>
              <a:buFont typeface="Wingdings 2" panose="05020102010507070707" pitchFamily="18" charset="2"/>
              <a:buChar char="¿"/>
            </a:pPr>
            <a:r>
              <a:rPr lang="en-US" altLang="en-US" sz="1800" b="1" dirty="0">
                <a:solidFill>
                  <a:srgbClr val="FF0000"/>
                </a:solidFill>
                <a:latin typeface="Arial Narrow" panose="020B0606020202030204" pitchFamily="34" charset="0"/>
              </a:rPr>
              <a:t>Pediatric brain tumors</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Pediatric, Adolescent, and Young Adult Cancers</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Sarcoma</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Stomach Cancer</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Thyroid Cancer</a:t>
            </a:r>
          </a:p>
          <a:p>
            <a:pPr>
              <a:spcBef>
                <a:spcPts val="200"/>
              </a:spcBef>
              <a:spcAft>
                <a:spcPts val="100"/>
              </a:spcAft>
              <a:buFont typeface="Wingdings 2" panose="05020102010507070707" pitchFamily="18" charset="2"/>
              <a:buChar char="¿"/>
            </a:pPr>
            <a:r>
              <a:rPr lang="en-US" altLang="en-US" sz="1800" b="1" dirty="0">
                <a:latin typeface="Arial Narrow" panose="020B0606020202030204" pitchFamily="34" charset="0"/>
              </a:rPr>
              <a:t>Von Hippel-Lindau syndrome malignancies (excluding cancers of the kidney and pancreas)</a:t>
            </a:r>
          </a:p>
        </p:txBody>
      </p:sp>
      <p:sp>
        <p:nvSpPr>
          <p:cNvPr id="3" name="Rectangle 2"/>
          <p:cNvSpPr/>
          <p:nvPr/>
        </p:nvSpPr>
        <p:spPr>
          <a:xfrm>
            <a:off x="10363200" y="64770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324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PRCRP: Brain Cancers</a:t>
            </a:r>
            <a:br>
              <a:rPr lang="en-US" dirty="0" smtClean="0"/>
            </a:br>
            <a:r>
              <a:rPr lang="en-US" sz="2000" dirty="0" smtClean="0"/>
              <a:t>Brain Cancer, Pediatric Brain Tumors, Neuroblastoma</a:t>
            </a:r>
            <a:endParaRPr lang="en-US" sz="2000" dirty="0"/>
          </a:p>
        </p:txBody>
      </p:sp>
      <p:sp>
        <p:nvSpPr>
          <p:cNvPr id="3" name="Text Placeholder 2"/>
          <p:cNvSpPr>
            <a:spLocks noGrp="1"/>
          </p:cNvSpPr>
          <p:nvPr>
            <p:ph type="body" sz="quarter" idx="10"/>
          </p:nvPr>
        </p:nvSpPr>
        <p:spPr>
          <a:xfrm>
            <a:off x="326066" y="1048731"/>
            <a:ext cx="5649473" cy="492443"/>
          </a:xfrm>
        </p:spPr>
        <p:txBody>
          <a:bodyPr/>
          <a:lstStyle/>
          <a:p>
            <a:r>
              <a:rPr lang="en-US" dirty="0" smtClean="0"/>
              <a:t>General Military Health Facts</a:t>
            </a:r>
            <a:endParaRPr lang="en-US" dirty="0"/>
          </a:p>
        </p:txBody>
      </p:sp>
      <p:sp>
        <p:nvSpPr>
          <p:cNvPr id="5" name="Text Placeholder 4"/>
          <p:cNvSpPr>
            <a:spLocks noGrp="1"/>
          </p:cNvSpPr>
          <p:nvPr>
            <p:ph type="body" sz="quarter" idx="12"/>
          </p:nvPr>
        </p:nvSpPr>
        <p:spPr>
          <a:xfrm>
            <a:off x="326066" y="1550113"/>
            <a:ext cx="5749270" cy="4573361"/>
          </a:xfrm>
        </p:spPr>
        <p:txBody>
          <a:bodyPr>
            <a:noAutofit/>
          </a:bodyPr>
          <a:lstStyle/>
          <a:p>
            <a:r>
              <a:rPr lang="en-US" sz="2400" dirty="0" smtClean="0">
                <a:latin typeface="Arial Narrow" panose="020B0606020202030204" pitchFamily="34" charset="0"/>
              </a:rPr>
              <a:t>Glioblastoma is the 3</a:t>
            </a:r>
            <a:r>
              <a:rPr lang="en-US" sz="2400" baseline="30000" dirty="0" smtClean="0">
                <a:latin typeface="Arial Narrow" panose="020B0606020202030204" pitchFamily="34" charset="0"/>
              </a:rPr>
              <a:t>rd</a:t>
            </a:r>
            <a:r>
              <a:rPr lang="en-US" sz="2400" dirty="0" smtClean="0">
                <a:latin typeface="Arial Narrow" panose="020B0606020202030204" pitchFamily="34" charset="0"/>
              </a:rPr>
              <a:t> most common cause of cancer-related death in the US active duty population.</a:t>
            </a:r>
          </a:p>
          <a:p>
            <a:r>
              <a:rPr lang="en-US" sz="2400" dirty="0" smtClean="0">
                <a:latin typeface="Arial Narrow" panose="020B0606020202030204" pitchFamily="34" charset="0"/>
              </a:rPr>
              <a:t>Veterans deployed to Iraq, Afghanistan 26% higher rate of brain cancers than the general population. </a:t>
            </a:r>
          </a:p>
          <a:p>
            <a:pPr lvl="1"/>
            <a:r>
              <a:rPr lang="en-US" sz="2200" dirty="0" smtClean="0">
                <a:latin typeface="Arial Narrow" panose="020B0606020202030204" pitchFamily="34" charset="0"/>
              </a:rPr>
              <a:t>General population 3.2 cases/100,000 people</a:t>
            </a:r>
          </a:p>
          <a:p>
            <a:pPr lvl="1"/>
            <a:r>
              <a:rPr lang="en-US" sz="2200" dirty="0" smtClean="0">
                <a:latin typeface="Arial Narrow" panose="020B0606020202030204" pitchFamily="34" charset="0"/>
              </a:rPr>
              <a:t>Active duty/Veteran population 5.2 cases/100,000</a:t>
            </a:r>
          </a:p>
          <a:p>
            <a:r>
              <a:rPr lang="en-US" sz="2400" dirty="0" smtClean="0">
                <a:latin typeface="Arial Narrow" panose="020B0606020202030204" pitchFamily="34" charset="0"/>
              </a:rPr>
              <a:t>Age of onset</a:t>
            </a:r>
          </a:p>
          <a:p>
            <a:pPr lvl="1"/>
            <a:r>
              <a:rPr lang="en-US" sz="2200" dirty="0" smtClean="0">
                <a:latin typeface="Arial Narrow" panose="020B0606020202030204" pitchFamily="34" charset="0"/>
              </a:rPr>
              <a:t>General population: 64 years</a:t>
            </a:r>
          </a:p>
          <a:p>
            <a:pPr lvl="1"/>
            <a:r>
              <a:rPr lang="en-US" sz="2200" dirty="0" smtClean="0">
                <a:latin typeface="Arial Narrow" panose="020B0606020202030204" pitchFamily="34" charset="0"/>
              </a:rPr>
              <a:t>Active duty/Veteran population: 30-39 years</a:t>
            </a:r>
          </a:p>
          <a:p>
            <a:pPr marL="0" indent="0">
              <a:buNone/>
            </a:pPr>
            <a:endParaRPr lang="en-US" sz="2400" dirty="0" smtClean="0">
              <a:latin typeface="Arial Narrow" panose="020B0606020202030204" pitchFamily="34" charset="0"/>
            </a:endParaRPr>
          </a:p>
          <a:p>
            <a:endParaRPr lang="en-US" sz="2400" dirty="0">
              <a:latin typeface="Arial Narrow" panose="020B0606020202030204" pitchFamily="34" charset="0"/>
            </a:endParaRPr>
          </a:p>
        </p:txBody>
      </p:sp>
      <p:sp>
        <p:nvSpPr>
          <p:cNvPr id="6" name="Text Placeholder 5"/>
          <p:cNvSpPr>
            <a:spLocks noGrp="1"/>
          </p:cNvSpPr>
          <p:nvPr>
            <p:ph type="body" sz="quarter" idx="14"/>
          </p:nvPr>
        </p:nvSpPr>
        <p:spPr>
          <a:xfrm>
            <a:off x="6248701" y="1020326"/>
            <a:ext cx="5649473" cy="492443"/>
          </a:xfrm>
        </p:spPr>
        <p:txBody>
          <a:bodyPr/>
          <a:lstStyle/>
          <a:p>
            <a:r>
              <a:rPr lang="en-US" dirty="0" smtClean="0"/>
              <a:t>Funding: FY09-FY21</a:t>
            </a:r>
            <a:endParaRPr lang="en-US" dirty="0"/>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1952920991"/>
              </p:ext>
            </p:extLst>
          </p:nvPr>
        </p:nvGraphicFramePr>
        <p:xfrm>
          <a:off x="6319918" y="1541226"/>
          <a:ext cx="5507038" cy="1899920"/>
        </p:xfrm>
        <a:graphic>
          <a:graphicData uri="http://schemas.openxmlformats.org/drawingml/2006/table">
            <a:tbl>
              <a:tblPr firstRow="1" bandRow="1">
                <a:tableStyleId>{21E4AEA4-8DFA-4A89-87EB-49C32662AFE0}</a:tableStyleId>
              </a:tblPr>
              <a:tblGrid>
                <a:gridCol w="2231757">
                  <a:extLst>
                    <a:ext uri="{9D8B030D-6E8A-4147-A177-3AD203B41FA5}">
                      <a16:colId xmlns:a16="http://schemas.microsoft.com/office/drawing/2014/main" val="2810314261"/>
                    </a:ext>
                  </a:extLst>
                </a:gridCol>
                <a:gridCol w="1399385">
                  <a:extLst>
                    <a:ext uri="{9D8B030D-6E8A-4147-A177-3AD203B41FA5}">
                      <a16:colId xmlns:a16="http://schemas.microsoft.com/office/drawing/2014/main" val="1556143596"/>
                    </a:ext>
                  </a:extLst>
                </a:gridCol>
                <a:gridCol w="1875896">
                  <a:extLst>
                    <a:ext uri="{9D8B030D-6E8A-4147-A177-3AD203B41FA5}">
                      <a16:colId xmlns:a16="http://schemas.microsoft.com/office/drawing/2014/main" val="2258330419"/>
                    </a:ext>
                  </a:extLst>
                </a:gridCol>
              </a:tblGrid>
              <a:tr h="370840">
                <a:tc>
                  <a:txBody>
                    <a:bodyPr/>
                    <a:lstStyle/>
                    <a:p>
                      <a:pPr algn="ctr"/>
                      <a:r>
                        <a:rPr lang="en-US" sz="1600" dirty="0" smtClean="0"/>
                        <a:t>Topic Area</a:t>
                      </a:r>
                      <a:endParaRPr lang="en-US" sz="1600" dirty="0"/>
                    </a:p>
                  </a:txBody>
                  <a:tcPr/>
                </a:tc>
                <a:tc>
                  <a:txBody>
                    <a:bodyPr/>
                    <a:lstStyle/>
                    <a:p>
                      <a:pPr algn="ctr"/>
                      <a:r>
                        <a:rPr lang="en-US" sz="1600" dirty="0" smtClean="0"/>
                        <a:t>#Awards</a:t>
                      </a:r>
                      <a:endParaRPr lang="en-US" sz="1600" dirty="0"/>
                    </a:p>
                  </a:txBody>
                  <a:tcPr/>
                </a:tc>
                <a:tc>
                  <a:txBody>
                    <a:bodyPr/>
                    <a:lstStyle/>
                    <a:p>
                      <a:pPr algn="ctr"/>
                      <a:r>
                        <a:rPr lang="en-US" sz="1600" dirty="0" smtClean="0"/>
                        <a:t>Investment</a:t>
                      </a:r>
                      <a:endParaRPr lang="en-US" sz="1600" dirty="0"/>
                    </a:p>
                  </a:txBody>
                  <a:tcPr/>
                </a:tc>
                <a:extLst>
                  <a:ext uri="{0D108BD9-81ED-4DB2-BD59-A6C34878D82A}">
                    <a16:rowId xmlns:a16="http://schemas.microsoft.com/office/drawing/2014/main" val="2903798463"/>
                  </a:ext>
                </a:extLst>
              </a:tr>
              <a:tr h="370840">
                <a:tc>
                  <a:txBody>
                    <a:bodyPr/>
                    <a:lstStyle/>
                    <a:p>
                      <a:r>
                        <a:rPr lang="en-US" sz="1600" b="1" dirty="0" smtClean="0"/>
                        <a:t>FY09-FY21* Pediatric Brain Tumor</a:t>
                      </a:r>
                      <a:endParaRPr lang="en-US" sz="1600" b="1" dirty="0"/>
                    </a:p>
                  </a:txBody>
                  <a:tcPr/>
                </a:tc>
                <a:tc>
                  <a:txBody>
                    <a:bodyPr/>
                    <a:lstStyle/>
                    <a:p>
                      <a:pPr algn="ctr"/>
                      <a:r>
                        <a:rPr lang="en-US" sz="1800" b="1" dirty="0" smtClean="0"/>
                        <a:t>52</a:t>
                      </a:r>
                      <a:endParaRPr lang="en-US" sz="1800" b="1" dirty="0"/>
                    </a:p>
                  </a:txBody>
                  <a:tcPr/>
                </a:tc>
                <a:tc>
                  <a:txBody>
                    <a:bodyPr/>
                    <a:lstStyle/>
                    <a:p>
                      <a:pPr algn="ctr"/>
                      <a:r>
                        <a:rPr lang="en-US" sz="1800" b="1" dirty="0" smtClean="0"/>
                        <a:t>$29.7M</a:t>
                      </a:r>
                    </a:p>
                  </a:txBody>
                  <a:tcPr/>
                </a:tc>
                <a:extLst>
                  <a:ext uri="{0D108BD9-81ED-4DB2-BD59-A6C34878D82A}">
                    <a16:rowId xmlns:a16="http://schemas.microsoft.com/office/drawing/2014/main" val="664261921"/>
                  </a:ext>
                </a:extLst>
              </a:tr>
              <a:tr h="370840">
                <a:tc>
                  <a:txBody>
                    <a:bodyPr/>
                    <a:lstStyle/>
                    <a:p>
                      <a:r>
                        <a:rPr lang="en-US" sz="1600" b="1" dirty="0" smtClean="0"/>
                        <a:t>FY17-FY21 Brain Cancer</a:t>
                      </a:r>
                      <a:endParaRPr lang="en-US" sz="1600" b="1" dirty="0"/>
                    </a:p>
                  </a:txBody>
                  <a:tcPr/>
                </a:tc>
                <a:tc>
                  <a:txBody>
                    <a:bodyPr/>
                    <a:lstStyle/>
                    <a:p>
                      <a:pPr algn="ctr"/>
                      <a:r>
                        <a:rPr lang="en-US" sz="1800" b="1" dirty="0" smtClean="0"/>
                        <a:t>36</a:t>
                      </a:r>
                      <a:endParaRPr lang="en-US" sz="1800" b="1" dirty="0"/>
                    </a:p>
                  </a:txBody>
                  <a:tcPr/>
                </a:tc>
                <a:tc>
                  <a:txBody>
                    <a:bodyPr/>
                    <a:lstStyle/>
                    <a:p>
                      <a:pPr algn="ctr"/>
                      <a:r>
                        <a:rPr lang="en-US" sz="1800" b="1" dirty="0" smtClean="0"/>
                        <a:t>$25.3M</a:t>
                      </a:r>
                      <a:endParaRPr lang="en-US" sz="1800" b="1" dirty="0"/>
                    </a:p>
                  </a:txBody>
                  <a:tcPr/>
                </a:tc>
                <a:extLst>
                  <a:ext uri="{0D108BD9-81ED-4DB2-BD59-A6C34878D82A}">
                    <a16:rowId xmlns:a16="http://schemas.microsoft.com/office/drawing/2014/main" val="3393166852"/>
                  </a:ext>
                </a:extLst>
              </a:tr>
              <a:tr h="370840">
                <a:tc gridSpan="2">
                  <a:txBody>
                    <a:bodyPr/>
                    <a:lstStyle/>
                    <a:p>
                      <a:pPr algn="r"/>
                      <a:r>
                        <a:rPr lang="en-US" sz="1800" b="1" dirty="0" smtClean="0"/>
                        <a:t>Total</a:t>
                      </a:r>
                      <a:endParaRPr lang="en-US" sz="1800" b="1" dirty="0"/>
                    </a:p>
                  </a:txBody>
                  <a:tcPr/>
                </a:tc>
                <a:tc hMerge="1">
                  <a:txBody>
                    <a:bodyPr/>
                    <a:lstStyle/>
                    <a:p>
                      <a:pPr algn="ctr"/>
                      <a:endParaRPr lang="en-US" b="1" dirty="0"/>
                    </a:p>
                  </a:txBody>
                  <a:tcPr/>
                </a:tc>
                <a:tc>
                  <a:txBody>
                    <a:bodyPr/>
                    <a:lstStyle/>
                    <a:p>
                      <a:pPr algn="ctr"/>
                      <a:r>
                        <a:rPr lang="en-US" sz="1800" b="1" dirty="0" smtClean="0"/>
                        <a:t>$55M</a:t>
                      </a:r>
                      <a:endParaRPr lang="en-US" sz="1800" b="1" dirty="0"/>
                    </a:p>
                  </a:txBody>
                  <a:tcPr/>
                </a:tc>
                <a:extLst>
                  <a:ext uri="{0D108BD9-81ED-4DB2-BD59-A6C34878D82A}">
                    <a16:rowId xmlns:a16="http://schemas.microsoft.com/office/drawing/2014/main" val="1253807484"/>
                  </a:ext>
                </a:extLst>
              </a:tr>
            </a:tbl>
          </a:graphicData>
        </a:graphic>
      </p:graphicFrame>
      <p:sp>
        <p:nvSpPr>
          <p:cNvPr id="4" name="Rectangle 3"/>
          <p:cNvSpPr/>
          <p:nvPr/>
        </p:nvSpPr>
        <p:spPr>
          <a:xfrm>
            <a:off x="152701" y="6259783"/>
            <a:ext cx="6096000" cy="430887"/>
          </a:xfrm>
          <a:prstGeom prst="rect">
            <a:avLst/>
          </a:prstGeom>
        </p:spPr>
        <p:txBody>
          <a:bodyPr>
            <a:spAutoFit/>
          </a:bodyPr>
          <a:lstStyle/>
          <a:p>
            <a:r>
              <a:rPr lang="en-US" sz="1100" dirty="0"/>
              <a:t>https://www.military.com/daily-news/2022/01/11/young-and-dying-veterans-are-getting-brain-cancer-and-struggling-get-benefits.html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499" y="3441146"/>
            <a:ext cx="4333875" cy="3171825"/>
          </a:xfrm>
          <a:prstGeom prst="rect">
            <a:avLst/>
          </a:prstGeom>
        </p:spPr>
      </p:pic>
      <p:sp>
        <p:nvSpPr>
          <p:cNvPr id="9" name="TextBox 8"/>
          <p:cNvSpPr txBox="1"/>
          <p:nvPr/>
        </p:nvSpPr>
        <p:spPr>
          <a:xfrm>
            <a:off x="10347585" y="3424835"/>
            <a:ext cx="1844415" cy="553998"/>
          </a:xfrm>
          <a:prstGeom prst="rect">
            <a:avLst/>
          </a:prstGeom>
          <a:noFill/>
        </p:spPr>
        <p:txBody>
          <a:bodyPr wrap="square" rtlCol="0">
            <a:spAutoFit/>
          </a:bodyPr>
          <a:lstStyle/>
          <a:p>
            <a:r>
              <a:rPr lang="en-US" sz="1000" dirty="0" smtClean="0"/>
              <a:t>*Pediatric Brain Tumors: FY09-FY10;  FY12-FY14; FY16-FY21</a:t>
            </a:r>
            <a:endParaRPr lang="en-US" sz="1000" dirty="0"/>
          </a:p>
        </p:txBody>
      </p:sp>
    </p:spTree>
    <p:extLst>
      <p:ext uri="{BB962C8B-B14F-4D97-AF65-F5344CB8AC3E}">
        <p14:creationId xmlns:p14="http://schemas.microsoft.com/office/powerpoint/2010/main" val="154571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45" y="190620"/>
            <a:ext cx="9144000" cy="749300"/>
          </a:xfrm>
        </p:spPr>
        <p:txBody>
          <a:bodyPr>
            <a:noAutofit/>
          </a:bodyPr>
          <a:lstStyle/>
          <a:p>
            <a:pPr algn="ctr">
              <a:defRPr/>
            </a:pP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FY22 Congressional Language: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Relevance to Military Health Focus Areas</a:t>
            </a:r>
          </a:p>
        </p:txBody>
      </p:sp>
      <p:sp>
        <p:nvSpPr>
          <p:cNvPr id="27651" name="Content Placeholder 2"/>
          <p:cNvSpPr>
            <a:spLocks noGrp="1"/>
          </p:cNvSpPr>
          <p:nvPr>
            <p:ph idx="1"/>
          </p:nvPr>
        </p:nvSpPr>
        <p:spPr>
          <a:xfrm>
            <a:off x="484368" y="1884104"/>
            <a:ext cx="5253615" cy="4432298"/>
          </a:xfrm>
        </p:spPr>
        <p:txBody>
          <a:bodyPr>
            <a:normAutofit/>
          </a:bodyPr>
          <a:lstStyle/>
          <a:p>
            <a:pPr>
              <a:spcBef>
                <a:spcPct val="0"/>
              </a:spcBef>
              <a:spcAft>
                <a:spcPts val="1200"/>
              </a:spcAft>
              <a:defRPr/>
            </a:pPr>
            <a:r>
              <a:rPr lang="en-US" altLang="en-US" sz="2000" dirty="0" smtClean="0">
                <a:latin typeface="+mj-lt"/>
              </a:rPr>
              <a:t>Environmental/Exposure risk factors associated with cancer (e.g., ionizing radiation, chemicals, infectious agents, and environmental carcinogens) </a:t>
            </a:r>
          </a:p>
          <a:p>
            <a:pPr>
              <a:spcBef>
                <a:spcPct val="0"/>
              </a:spcBef>
              <a:spcAft>
                <a:spcPts val="1200"/>
              </a:spcAft>
              <a:defRPr/>
            </a:pPr>
            <a:r>
              <a:rPr lang="en-US" altLang="en-US" sz="2000" dirty="0" smtClean="0">
                <a:latin typeface="+mj-lt"/>
              </a:rPr>
              <a:t>Gaps in cancer research that may affect mission readiness</a:t>
            </a:r>
          </a:p>
          <a:p>
            <a:pPr lvl="1">
              <a:spcBef>
                <a:spcPct val="0"/>
              </a:spcBef>
              <a:spcAft>
                <a:spcPts val="1200"/>
              </a:spcAft>
              <a:defRPr/>
            </a:pPr>
            <a:r>
              <a:rPr lang="en-US" sz="2000" dirty="0" smtClean="0">
                <a:latin typeface="+mj-lt"/>
                <a:ea typeface="Calibri" panose="020F0502020204030204" pitchFamily="34" charset="0"/>
              </a:rPr>
              <a:t>Gaps in cancer prevention, early detection/diagnosis, prognosis, and/or treatment </a:t>
            </a:r>
          </a:p>
          <a:p>
            <a:pPr lvl="1">
              <a:spcBef>
                <a:spcPct val="0"/>
              </a:spcBef>
              <a:spcAft>
                <a:spcPts val="1200"/>
              </a:spcAft>
              <a:defRPr/>
            </a:pPr>
            <a:r>
              <a:rPr lang="en-US" sz="2000" dirty="0" smtClean="0">
                <a:latin typeface="+mj-lt"/>
                <a:ea typeface="Calibri" panose="020F0502020204030204" pitchFamily="34" charset="0"/>
              </a:rPr>
              <a:t>Gaps in quality of life and/or survivorship</a:t>
            </a:r>
            <a:endParaRPr lang="en-US" altLang="en-US" sz="2000" dirty="0">
              <a:latin typeface="+mj-lt"/>
            </a:endParaRPr>
          </a:p>
        </p:txBody>
      </p:sp>
      <p:sp>
        <p:nvSpPr>
          <p:cNvPr id="4" name="TextBox 3"/>
          <p:cNvSpPr txBox="1"/>
          <p:nvPr/>
        </p:nvSpPr>
        <p:spPr>
          <a:xfrm>
            <a:off x="304081" y="1166264"/>
            <a:ext cx="4711264" cy="338554"/>
          </a:xfrm>
          <a:prstGeom prst="rect">
            <a:avLst/>
          </a:prstGeom>
          <a:noFill/>
        </p:spPr>
        <p:txBody>
          <a:bodyPr wrap="square">
            <a:spAutoFit/>
          </a:bodyPr>
          <a:lstStyle/>
          <a:p>
            <a:pPr algn="ctr">
              <a:defRPr/>
            </a:pPr>
            <a:r>
              <a:rPr lang="en-US" sz="1600" i="1" u="sng" dirty="0">
                <a:solidFill>
                  <a:srgbClr val="FF0000"/>
                </a:solidFill>
                <a:effectLst>
                  <a:outerShdw blurRad="38100" dist="38100" dir="2700000" algn="tl">
                    <a:srgbClr val="000000">
                      <a:alpha val="43137"/>
                    </a:srgbClr>
                  </a:outerShdw>
                </a:effectLst>
              </a:rPr>
              <a:t>Required</a:t>
            </a:r>
            <a:r>
              <a:rPr lang="en-US" sz="1600" i="1" dirty="0">
                <a:solidFill>
                  <a:srgbClr val="FF0000"/>
                </a:solidFill>
                <a:effectLst>
                  <a:outerShdw blurRad="38100" dist="38100" dir="2700000" algn="tl">
                    <a:srgbClr val="000000">
                      <a:alpha val="43137"/>
                    </a:srgbClr>
                  </a:outerShdw>
                </a:effectLst>
              </a:rPr>
              <a:t> for All Funding Opportunities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57" y="1122408"/>
            <a:ext cx="5509707" cy="5193994"/>
          </a:xfrm>
          <a:prstGeom prst="rect">
            <a:avLst/>
          </a:prstGeom>
        </p:spPr>
      </p:pic>
      <p:sp>
        <p:nvSpPr>
          <p:cNvPr id="13" name="Rectangle 12"/>
          <p:cNvSpPr/>
          <p:nvPr/>
        </p:nvSpPr>
        <p:spPr>
          <a:xfrm>
            <a:off x="1510145" y="6358080"/>
            <a:ext cx="8395855" cy="369332"/>
          </a:xfrm>
          <a:prstGeom prst="rect">
            <a:avLst/>
          </a:prstGeom>
        </p:spPr>
        <p:txBody>
          <a:bodyPr wrap="square">
            <a:spAutoFit/>
          </a:bodyPr>
          <a:lstStyle/>
          <a:p>
            <a:r>
              <a:rPr lang="en-US" dirty="0">
                <a:hlinkClick r:id="rId4"/>
              </a:rPr>
              <a:t>https://</a:t>
            </a:r>
            <a:r>
              <a:rPr lang="en-US" dirty="0" smtClean="0">
                <a:hlinkClick r:id="rId4"/>
              </a:rPr>
              <a:t>cdmrp.army.mil/prcrp/pdf/Cancer%20Risk%20Table%202022.pdf</a:t>
            </a:r>
            <a:r>
              <a:rPr lang="en-US" dirty="0" smtClean="0"/>
              <a:t> </a:t>
            </a:r>
            <a:endParaRPr lang="en-US" dirty="0"/>
          </a:p>
        </p:txBody>
      </p:sp>
    </p:spTree>
    <p:extLst>
      <p:ext uri="{BB962C8B-B14F-4D97-AF65-F5344CB8AC3E}">
        <p14:creationId xmlns:p14="http://schemas.microsoft.com/office/powerpoint/2010/main" val="2607380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fld id="{26089C06-53A2-41F6-AC24-BAC2184DA6B5}" type="slidenum">
              <a:rPr lang="en-US" altLang="en-US" sz="1600">
                <a:solidFill>
                  <a:srgbClr val="898989"/>
                </a:solidFill>
              </a:rPr>
              <a:pPr>
                <a:spcBef>
                  <a:spcPct val="0"/>
                </a:spcBef>
                <a:buFontTx/>
                <a:buNone/>
              </a:pPr>
              <a:t>7</a:t>
            </a:fld>
            <a:endParaRPr lang="en-US" altLang="en-US" sz="1600">
              <a:solidFill>
                <a:srgbClr val="898989"/>
              </a:solidFill>
            </a:endParaRPr>
          </a:p>
        </p:txBody>
      </p:sp>
      <p:sp>
        <p:nvSpPr>
          <p:cNvPr id="32771" name="Title 1"/>
          <p:cNvSpPr>
            <a:spLocks noGrp="1"/>
          </p:cNvSpPr>
          <p:nvPr>
            <p:ph type="title"/>
          </p:nvPr>
        </p:nvSpPr>
        <p:spPr>
          <a:xfrm>
            <a:off x="2999509" y="0"/>
            <a:ext cx="7086600" cy="1447800"/>
          </a:xfrm>
        </p:spPr>
        <p:txBody>
          <a:bodyPr>
            <a:normAutofit fontScale="90000"/>
          </a:bodyPr>
          <a:lstStyle/>
          <a:p>
            <a:pPr algn="ctr"/>
            <a:r>
              <a:rPr lang="en-US" altLang="en-US" dirty="0" smtClean="0"/>
              <a:t>FY22 PRCRP Cancer Capability Gaps</a:t>
            </a:r>
            <a:br>
              <a:rPr lang="en-US" altLang="en-US" dirty="0" smtClean="0"/>
            </a:br>
            <a:r>
              <a:rPr lang="en-US" altLang="en-US" dirty="0" smtClean="0"/>
              <a:t>Overarching Challenges</a:t>
            </a:r>
            <a:br>
              <a:rPr lang="en-US" altLang="en-US" dirty="0" smtClean="0"/>
            </a:br>
            <a:endParaRPr lang="en-US" altLang="en-US" dirty="0" smtClean="0"/>
          </a:p>
        </p:txBody>
      </p:sp>
      <p:graphicFrame>
        <p:nvGraphicFramePr>
          <p:cNvPr id="6" name="Diagram 5"/>
          <p:cNvGraphicFramePr/>
          <p:nvPr>
            <p:extLst>
              <p:ext uri="{D42A27DB-BD31-4B8C-83A1-F6EECF244321}">
                <p14:modId xmlns:p14="http://schemas.microsoft.com/office/powerpoint/2010/main" val="3682322765"/>
              </p:ext>
            </p:extLst>
          </p:nvPr>
        </p:nvGraphicFramePr>
        <p:xfrm>
          <a:off x="566760" y="1136073"/>
          <a:ext cx="11319164" cy="5583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29145" y="1263134"/>
            <a:ext cx="10194394" cy="369332"/>
          </a:xfrm>
          <a:prstGeom prst="rect">
            <a:avLst/>
          </a:prstGeom>
          <a:noFill/>
        </p:spPr>
        <p:txBody>
          <a:bodyPr wrap="none">
            <a:spAutoFit/>
          </a:bodyPr>
          <a:lstStyle/>
          <a:p>
            <a:pPr eaLnBrk="0" hangingPunct="0">
              <a:defRPr/>
            </a:pPr>
            <a:r>
              <a:rPr lang="en-US" b="1" dirty="0" smtClean="0">
                <a:solidFill>
                  <a:srgbClr val="0070C0"/>
                </a:solidFill>
                <a:latin typeface="Calibri"/>
                <a:cs typeface="Arial" panose="020B0604020202020204" pitchFamily="34" charset="0"/>
              </a:rPr>
              <a:t>  Prevention               Diagnostics               </a:t>
            </a:r>
            <a:r>
              <a:rPr lang="en-US" b="1" dirty="0">
                <a:solidFill>
                  <a:srgbClr val="0070C0"/>
                </a:solidFill>
                <a:latin typeface="Calibri"/>
                <a:cs typeface="Arial" panose="020B0604020202020204" pitchFamily="34" charset="0"/>
              </a:rPr>
              <a:t>Treatment     </a:t>
            </a:r>
            <a:r>
              <a:rPr lang="en-US" b="1" dirty="0" smtClean="0">
                <a:solidFill>
                  <a:srgbClr val="0070C0"/>
                </a:solidFill>
                <a:latin typeface="Calibri"/>
                <a:cs typeface="Arial" panose="020B0604020202020204" pitchFamily="34" charset="0"/>
              </a:rPr>
              <a:t>        </a:t>
            </a:r>
            <a:r>
              <a:rPr lang="en-US" b="1" dirty="0">
                <a:solidFill>
                  <a:srgbClr val="0070C0"/>
                </a:solidFill>
                <a:latin typeface="Calibri"/>
                <a:cs typeface="Arial" panose="020B0604020202020204" pitchFamily="34" charset="0"/>
              </a:rPr>
              <a:t>Behavioral         </a:t>
            </a:r>
            <a:r>
              <a:rPr lang="en-US" b="1" dirty="0" smtClean="0">
                <a:solidFill>
                  <a:srgbClr val="0070C0"/>
                </a:solidFill>
                <a:latin typeface="Calibri"/>
                <a:cs typeface="Arial" panose="020B0604020202020204" pitchFamily="34" charset="0"/>
              </a:rPr>
              <a:t>       Diversity                Resources</a:t>
            </a:r>
            <a:endParaRPr lang="en-US" b="1" dirty="0">
              <a:solidFill>
                <a:srgbClr val="0070C0"/>
              </a:solidFill>
              <a:latin typeface="Calibri"/>
              <a:cs typeface="Arial" panose="020B0604020202020204" pitchFamily="34" charset="0"/>
            </a:endParaRPr>
          </a:p>
        </p:txBody>
      </p:sp>
    </p:spTree>
    <p:extLst>
      <p:ext uri="{BB962C8B-B14F-4D97-AF65-F5344CB8AC3E}">
        <p14:creationId xmlns:p14="http://schemas.microsoft.com/office/powerpoint/2010/main" val="996629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lgn="ctr"/>
            <a:r>
              <a:rPr lang="en-US" altLang="en-US" dirty="0" smtClean="0"/>
              <a:t>FY22 PRCRP Strategic Plan: </a:t>
            </a:r>
            <a:br>
              <a:rPr lang="en-US" altLang="en-US" dirty="0" smtClean="0"/>
            </a:br>
            <a:r>
              <a:rPr lang="en-US" altLang="en-US" dirty="0" smtClean="0"/>
              <a:t>Convergent Science Approach</a:t>
            </a:r>
          </a:p>
        </p:txBody>
      </p:sp>
      <p:sp>
        <p:nvSpPr>
          <p:cNvPr id="3" name="Content Placeholder 2"/>
          <p:cNvSpPr>
            <a:spLocks noGrp="1"/>
          </p:cNvSpPr>
          <p:nvPr>
            <p:ph idx="1"/>
          </p:nvPr>
        </p:nvSpPr>
        <p:spPr>
          <a:xfrm>
            <a:off x="6622473" y="1217346"/>
            <a:ext cx="5209309" cy="4585871"/>
          </a:xfrm>
        </p:spPr>
        <p:txBody>
          <a:bodyPr/>
          <a:lstStyle/>
          <a:p>
            <a:pPr>
              <a:defRPr/>
            </a:pPr>
            <a:r>
              <a:rPr lang="en-US" dirty="0"/>
              <a:t>Initiative I</a:t>
            </a:r>
            <a:r>
              <a:rPr lang="en-US" u="sng" dirty="0"/>
              <a:t>:  Convergence and </a:t>
            </a:r>
            <a:r>
              <a:rPr lang="en-US" u="sng" dirty="0" smtClean="0"/>
              <a:t>Career Development</a:t>
            </a:r>
            <a:endParaRPr lang="en-US" u="sng" dirty="0"/>
          </a:p>
          <a:p>
            <a:pPr lvl="1">
              <a:defRPr/>
            </a:pPr>
            <a:r>
              <a:rPr lang="en-US" sz="1800" dirty="0" smtClean="0"/>
              <a:t>Virtual Cancer Center</a:t>
            </a:r>
            <a:endParaRPr lang="en-US" sz="1800" dirty="0"/>
          </a:p>
          <a:p>
            <a:pPr lvl="1">
              <a:defRPr/>
            </a:pPr>
            <a:r>
              <a:rPr lang="en-US" sz="1800" dirty="0"/>
              <a:t>Aims to enhance the career development stage with the inclusion of convergent science training to include military health</a:t>
            </a:r>
          </a:p>
          <a:p>
            <a:pPr>
              <a:defRPr/>
            </a:pPr>
            <a:r>
              <a:rPr lang="en-US" dirty="0"/>
              <a:t>Initiative II:  </a:t>
            </a:r>
            <a:r>
              <a:rPr lang="en-US" u="sng" dirty="0" smtClean="0"/>
              <a:t>Innovation </a:t>
            </a:r>
            <a:r>
              <a:rPr lang="en-US" u="sng" dirty="0"/>
              <a:t>and </a:t>
            </a:r>
            <a:r>
              <a:rPr lang="en-US" u="sng" dirty="0" smtClean="0"/>
              <a:t>Impact</a:t>
            </a:r>
            <a:endParaRPr lang="en-US" u="sng" dirty="0"/>
          </a:p>
          <a:p>
            <a:pPr lvl="1">
              <a:defRPr/>
            </a:pPr>
            <a:r>
              <a:rPr lang="en-US" sz="1800" dirty="0"/>
              <a:t>Opportunity to support innovative, impactful ideas </a:t>
            </a:r>
          </a:p>
          <a:p>
            <a:pPr lvl="1">
              <a:defRPr/>
            </a:pPr>
            <a:r>
              <a:rPr lang="en-US" sz="1800" dirty="0"/>
              <a:t>Opportunity to enhance support of clinically relevant </a:t>
            </a:r>
            <a:r>
              <a:rPr lang="en-US" sz="1800" dirty="0" smtClean="0"/>
              <a:t>ideas</a:t>
            </a:r>
          </a:p>
          <a:p>
            <a:pPr lvl="1">
              <a:defRPr/>
            </a:pPr>
            <a:r>
              <a:rPr lang="en-US" sz="1800" dirty="0" smtClean="0"/>
              <a:t>Opportunity to invest in convergent science</a:t>
            </a:r>
            <a:endParaRPr lang="en-US" sz="1800" dirty="0"/>
          </a:p>
          <a:p>
            <a:pPr marL="285750" lvl="1" indent="0">
              <a:buNone/>
              <a:defRPr/>
            </a:pPr>
            <a:endParaRPr lang="en-US" sz="1800" dirty="0"/>
          </a:p>
          <a:p>
            <a:pPr>
              <a:defRPr/>
            </a:pPr>
            <a:endParaRPr lang="en-US" dirty="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t="15300" b="16219"/>
          <a:stretch>
            <a:fillRect/>
          </a:stretch>
        </p:blipFill>
        <p:spPr bwMode="auto">
          <a:xfrm>
            <a:off x="850900" y="1217346"/>
            <a:ext cx="5562600" cy="363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482234"/>
            <a:ext cx="11607800" cy="923330"/>
          </a:xfrm>
          <a:prstGeom prst="rect">
            <a:avLst/>
          </a:prstGeom>
        </p:spPr>
        <p:txBody>
          <a:bodyPr wrap="square">
            <a:spAutoFit/>
          </a:bodyPr>
          <a:lstStyle/>
          <a:p>
            <a:pPr>
              <a:defRPr/>
            </a:pPr>
            <a:r>
              <a:rPr lang="en-US" b="1" dirty="0">
                <a:ea typeface="Calibri" panose="020F0502020204030204" pitchFamily="34" charset="0"/>
              </a:rPr>
              <a:t>Convergent science* </a:t>
            </a:r>
            <a:r>
              <a:rPr lang="en-US" i="1" dirty="0">
                <a:ea typeface="Calibri" panose="020F0502020204030204" pitchFamily="34" charset="0"/>
              </a:rPr>
              <a:t>“is a means of solving vexing research problems, in particular, complex problems… It entails integrating knowledge, methods, and expertise from different disciplines and forming novel frameworks to catalyze scientific discovery and innovation.”</a:t>
            </a:r>
            <a:endParaRPr lang="en-US" dirty="0"/>
          </a:p>
        </p:txBody>
      </p:sp>
      <p:sp>
        <p:nvSpPr>
          <p:cNvPr id="30726" name="TextBox 3"/>
          <p:cNvSpPr txBox="1">
            <a:spLocks noChangeArrowheads="1"/>
          </p:cNvSpPr>
          <p:nvPr/>
        </p:nvSpPr>
        <p:spPr bwMode="auto">
          <a:xfrm>
            <a:off x="0" y="6405564"/>
            <a:ext cx="490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u="sng" dirty="0">
                <a:solidFill>
                  <a:srgbClr val="0000FF"/>
                </a:solidFill>
                <a:latin typeface="Times New Roman" panose="02020603050405020304" pitchFamily="18" charset="0"/>
                <a:cs typeface="Calibri" panose="020F0502020204030204" pitchFamily="34" charset="0"/>
                <a:hlinkClick r:id="rId3"/>
              </a:rPr>
              <a:t>*https://www.nsf.gov/od/oia/convergence/index.jsp</a:t>
            </a:r>
            <a:endParaRPr lang="en-US" altLang="en-US" sz="1800" dirty="0"/>
          </a:p>
        </p:txBody>
      </p:sp>
    </p:spTree>
    <p:extLst>
      <p:ext uri="{BB962C8B-B14F-4D97-AF65-F5344CB8AC3E}">
        <p14:creationId xmlns:p14="http://schemas.microsoft.com/office/powerpoint/2010/main" val="361920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PRCRP Strategic Plan </a:t>
            </a:r>
            <a:br>
              <a:rPr lang="en-US" dirty="0" smtClean="0"/>
            </a:br>
            <a:r>
              <a:rPr lang="en-US" dirty="0" smtClean="0"/>
              <a:t>Funding Opportunities</a:t>
            </a:r>
            <a:endParaRPr lang="en-US" dirty="0"/>
          </a:p>
        </p:txBody>
      </p:sp>
      <p:graphicFrame>
        <p:nvGraphicFramePr>
          <p:cNvPr id="10" name="Diagram 9"/>
          <p:cNvGraphicFramePr/>
          <p:nvPr>
            <p:extLst>
              <p:ext uri="{D42A27DB-BD31-4B8C-83A1-F6EECF244321}">
                <p14:modId xmlns:p14="http://schemas.microsoft.com/office/powerpoint/2010/main" val="3101112240"/>
              </p:ext>
            </p:extLst>
          </p:nvPr>
        </p:nvGraphicFramePr>
        <p:xfrm>
          <a:off x="1048326" y="1083383"/>
          <a:ext cx="96889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06582" y="6502050"/>
            <a:ext cx="4520084" cy="276999"/>
          </a:xfrm>
          <a:prstGeom prst="rect">
            <a:avLst/>
          </a:prstGeom>
          <a:noFill/>
        </p:spPr>
        <p:txBody>
          <a:bodyPr wrap="none" rtlCol="0">
            <a:spAutoFit/>
          </a:bodyPr>
          <a:lstStyle/>
          <a:p>
            <a:r>
              <a:rPr lang="en-US" sz="1200" dirty="0" smtClean="0"/>
              <a:t>*FY20 Virtual Cancer Center Director Award not offered in FY22</a:t>
            </a:r>
            <a:endParaRPr lang="en-US" sz="1200" dirty="0"/>
          </a:p>
        </p:txBody>
      </p:sp>
    </p:spTree>
    <p:extLst>
      <p:ext uri="{BB962C8B-B14F-4D97-AF65-F5344CB8AC3E}">
        <p14:creationId xmlns:p14="http://schemas.microsoft.com/office/powerpoint/2010/main" val="22697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6_CONTENT [CDMRP]">
  <a:themeElements>
    <a:clrScheme name="CDMRP">
      <a:dk1>
        <a:srgbClr val="001848"/>
      </a:dk1>
      <a:lt1>
        <a:srgbClr val="FFFFFF"/>
      </a:lt1>
      <a:dk2>
        <a:srgbClr val="1C4B79"/>
      </a:dk2>
      <a:lt2>
        <a:srgbClr val="AFC3D2"/>
      </a:lt2>
      <a:accent1>
        <a:srgbClr val="481316"/>
      </a:accent1>
      <a:accent2>
        <a:srgbClr val="5596D7"/>
      </a:accent2>
      <a:accent3>
        <a:srgbClr val="B2AC97"/>
      </a:accent3>
      <a:accent4>
        <a:srgbClr val="4B4637"/>
      </a:accent4>
      <a:accent5>
        <a:srgbClr val="25231B"/>
      </a:accent5>
      <a:accent6>
        <a:srgbClr val="611A1E"/>
      </a:accent6>
      <a:hlink>
        <a:srgbClr val="0070C0"/>
      </a:hlink>
      <a:folHlink>
        <a:srgbClr val="78003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amVzc3VwajwvVXNlck5hbWU+PERhdGVUaW1lPjMvMy8yMDIwIDM6Mjg6MjkgUE08L0RhdGVUaW1lPjxMYWJlbFN0cmluZz5VbnJlc3RyaWN0ZWQ8L0xhYmVsU3RyaW5nPjwvaXRlbT48L2xhYmVsSGlzdG9yeT4=</Value>
</WrappedLabelHistory>
</file>

<file path=customXml/itemProps1.xml><?xml version="1.0" encoding="utf-8"?>
<ds:datastoreItem xmlns:ds="http://schemas.openxmlformats.org/officeDocument/2006/customXml" ds:itemID="{F5ED824F-9F5D-4E43-AD49-48A8252EEECD}">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93CD8D8-714B-4B59-83C7-4BF55E9A131F}">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19231</TotalTime>
  <Words>2109</Words>
  <Application>Microsoft Office PowerPoint</Application>
  <PresentationFormat>Widescreen</PresentationFormat>
  <Paragraphs>314</Paragraphs>
  <Slides>19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 Narrow</vt:lpstr>
      <vt:lpstr>Calibri</vt:lpstr>
      <vt:lpstr>Cambria</vt:lpstr>
      <vt:lpstr>Lucida Sans Unicode</vt:lpstr>
      <vt:lpstr>Symbol</vt:lpstr>
      <vt:lpstr>Times New Roman</vt:lpstr>
      <vt:lpstr>Wingdings</vt:lpstr>
      <vt:lpstr>Wingdings 2</vt:lpstr>
      <vt:lpstr>6_CONTENT [CDMRP]</vt:lpstr>
      <vt:lpstr>1_Office Theme</vt:lpstr>
      <vt:lpstr>PowerPoint Presentation</vt:lpstr>
      <vt:lpstr>Agenda for Webinar</vt:lpstr>
      <vt:lpstr>PRCRP Introduction</vt:lpstr>
      <vt:lpstr>FY22 PRCRP Congressional Language</vt:lpstr>
      <vt:lpstr>PRCRP: Brain Cancers Brain Cancer, Pediatric Brain Tumors, Neuroblastoma</vt:lpstr>
      <vt:lpstr> FY22 Congressional Language:  Relevance to Military Health Focus Areas</vt:lpstr>
      <vt:lpstr>FY22 PRCRP Cancer Capability Gaps Overarching Challenges </vt:lpstr>
      <vt:lpstr>FY22 PRCRP Strategic Plan:  Convergent Science Approach</vt:lpstr>
      <vt:lpstr>PRCRP Strategic Plan  Funding Opportunities</vt:lpstr>
      <vt:lpstr>FY20- FY24 PRCRP Virtual Cancer Center </vt:lpstr>
      <vt:lpstr>FY22 PRCRP Funding Opportunities Available Letter of Intent – No Invitation needed</vt:lpstr>
      <vt:lpstr>FY22 PRCRP Funding Opportunities Available Letter of Intent – No Invitation needed</vt:lpstr>
      <vt:lpstr>FY22 PRCRP Funding Opportunities Available Letter of Intent – No Invitation needed</vt:lpstr>
      <vt:lpstr>FY22 PRCRP Funding Opportunities Available Preproposal – Invitation Required</vt:lpstr>
      <vt:lpstr>Dates to Remember Submission Deadlines</vt:lpstr>
      <vt:lpstr>Strategies for Success</vt:lpstr>
      <vt:lpstr>Pitfalls to Avoid in  Application Submission</vt:lpstr>
      <vt:lpstr>Let’s Talk Common Questions</vt:lpstr>
      <vt:lpstr>For more information, please visit: https://cdmrp.army.mil/prcrp  More information on CDMRP, the review system, how to apply: https://cdmrp.army.mil/pubs/Webinars/webinar_series  </vt:lpstr>
    </vt:vector>
  </TitlesOfParts>
  <Company>Leidos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Jessup, Julie A. [US-US]</dc:creator>
  <cp:lastModifiedBy>Kimbark, Donna M CIV USARMY MEDCOM CDMRP (US)</cp:lastModifiedBy>
  <cp:revision>210</cp:revision>
  <dcterms:created xsi:type="dcterms:W3CDTF">2020-03-03T15:28:13Z</dcterms:created>
  <dcterms:modified xsi:type="dcterms:W3CDTF">2022-04-21T12:58:34Z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36031cc9-3efe-4f07-a94f-e7e3bfd65e7a</vt:lpwstr>
  </property>
  <property fmtid="{D5CDD505-2E9C-101B-9397-08002B2CF9AE}" pid="3" name="bjSaver">
    <vt:lpwstr>YfFxCP/lNtsTjzlqghIFFLvRf05WEwIM</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uid="42834bfb-1ec1-4beb-bd64-eb83fb3cb3f3" value="" /&gt;&lt;/sisl&gt;</vt:lpwstr>
  </property>
  <property fmtid="{D5CDD505-2E9C-101B-9397-08002B2CF9AE}" pid="6" name="bjDocumentSecurityLabel">
    <vt:lpwstr>Unrestricted</vt:lpwstr>
  </property>
  <property fmtid="{D5CDD505-2E9C-101B-9397-08002B2CF9AE}" pid="7" name="bjLabelHistoryID">
    <vt:lpwstr>{D93CD8D8-714B-4B59-83C7-4BF55E9A131F}</vt:lpwstr>
  </property>
</Properties>
</file>